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60" r:id="rId1"/>
  </p:sldMasterIdLst>
  <p:notesMasterIdLst>
    <p:notesMasterId r:id="rId10"/>
  </p:notesMasterIdLst>
  <p:sldIdLst>
    <p:sldId id="256" r:id="rId2"/>
    <p:sldId id="258" r:id="rId3"/>
    <p:sldId id="1040" r:id="rId4"/>
    <p:sldId id="257" r:id="rId5"/>
    <p:sldId id="1041" r:id="rId6"/>
    <p:sldId id="261" r:id="rId7"/>
    <p:sldId id="1042" r:id="rId8"/>
    <p:sldId id="1044" r:id="rId9"/>
  </p:sldIdLst>
  <p:sldSz cx="9144000" cy="5143500" type="screen16x9"/>
  <p:notesSz cx="6858000" cy="9144000"/>
  <p:embeddedFontLst>
    <p:embeddedFont>
      <p:font typeface="Calibri" panose="020F0502020204030204" pitchFamily="34" charset="0"/>
      <p:regular r:id="rId11"/>
      <p:bold r:id="rId12"/>
      <p:italic r:id="rId13"/>
      <p:boldItalic r:id="rId14"/>
    </p:embeddedFont>
    <p:embeddedFont>
      <p:font typeface="Calibri Light" panose="020F0302020204030204" pitchFamily="34" charset="0"/>
      <p:regular r:id="rId15"/>
      <p:italic r:id="rId16"/>
    </p:embeddedFont>
    <p:embeddedFont>
      <p:font typeface="Muli Light" panose="020B0600000101010101" charset="0"/>
      <p:regular r:id="rId17"/>
      <p:bold r:id="rId18"/>
      <p:italic r:id="rId19"/>
      <p:boldItalic r:id="rId20"/>
    </p:embeddedFont>
    <p:embeddedFont>
      <p:font typeface="Poppins" panose="020B0600000101010101" charset="0"/>
      <p:regular r:id="rId21"/>
      <p:bold r:id="rId22"/>
      <p:italic r:id="rId23"/>
      <p:boldItalic r:id="rId24"/>
    </p:embeddedFont>
    <p:embeddedFont>
      <p:font typeface="Poppins Light" panose="020B0600000101010101" charset="0"/>
      <p:regular r:id="rId25"/>
      <p:bold r:id="rId26"/>
      <p:italic r:id="rId27"/>
      <p:boldItalic r:id="rId2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0517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279069B-CB89-472A-88E6-B36C00E36C8E}">
  <a:tblStyle styleId="{4279069B-CB89-472A-88E6-B36C00E36C8E}"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100" d="100"/>
          <a:sy n="100" d="100"/>
        </p:scale>
        <p:origin x="946" y="29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3.fntdata"/><Relationship Id="rId18" Type="http://schemas.openxmlformats.org/officeDocument/2006/relationships/font" Target="fonts/font8.fntdata"/><Relationship Id="rId26" Type="http://schemas.openxmlformats.org/officeDocument/2006/relationships/font" Target="fonts/font16.fntdata"/><Relationship Id="rId3" Type="http://schemas.openxmlformats.org/officeDocument/2006/relationships/slide" Target="slides/slide2.xml"/><Relationship Id="rId21" Type="http://schemas.openxmlformats.org/officeDocument/2006/relationships/font" Target="fonts/font11.fntdata"/><Relationship Id="rId7" Type="http://schemas.openxmlformats.org/officeDocument/2006/relationships/slide" Target="slides/slide6.xml"/><Relationship Id="rId12" Type="http://schemas.openxmlformats.org/officeDocument/2006/relationships/font" Target="fonts/font2.fntdata"/><Relationship Id="rId17" Type="http://schemas.openxmlformats.org/officeDocument/2006/relationships/font" Target="fonts/font7.fntdata"/><Relationship Id="rId25" Type="http://schemas.openxmlformats.org/officeDocument/2006/relationships/font" Target="fonts/font15.fntdata"/><Relationship Id="rId2" Type="http://schemas.openxmlformats.org/officeDocument/2006/relationships/slide" Target="slides/slide1.xml"/><Relationship Id="rId16" Type="http://schemas.openxmlformats.org/officeDocument/2006/relationships/font" Target="fonts/font6.fntdata"/><Relationship Id="rId20" Type="http://schemas.openxmlformats.org/officeDocument/2006/relationships/font" Target="fonts/font10.fntdata"/><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24" Type="http://schemas.openxmlformats.org/officeDocument/2006/relationships/font" Target="fonts/font14.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font" Target="fonts/font5.fntdata"/><Relationship Id="rId23" Type="http://schemas.openxmlformats.org/officeDocument/2006/relationships/font" Target="fonts/font13.fntdata"/><Relationship Id="rId28" Type="http://schemas.openxmlformats.org/officeDocument/2006/relationships/font" Target="fonts/font18.fntdata"/><Relationship Id="rId10" Type="http://schemas.openxmlformats.org/officeDocument/2006/relationships/notesMaster" Target="notesMasters/notesMaster1.xml"/><Relationship Id="rId19" Type="http://schemas.openxmlformats.org/officeDocument/2006/relationships/font" Target="fonts/font9.fntdata"/><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4.fntdata"/><Relationship Id="rId22" Type="http://schemas.openxmlformats.org/officeDocument/2006/relationships/font" Target="fonts/font12.fntdata"/><Relationship Id="rId27" Type="http://schemas.openxmlformats.org/officeDocument/2006/relationships/font" Target="fonts/font17.fntdata"/><Relationship Id="rId30" Type="http://schemas.openxmlformats.org/officeDocument/2006/relationships/viewProps" Target="viewProps.xml"/></Relationships>
</file>

<file path=ppt/diagrams/_rels/data1.xml.rels><?xml version="1.0" encoding="UTF-8" standalone="yes"?>
<Relationships xmlns="http://schemas.openxmlformats.org/package/2006/relationships"><Relationship Id="rId1" Type="http://schemas.openxmlformats.org/officeDocument/2006/relationships/image" Target="../media/image7.jpg"/></Relationships>
</file>

<file path=ppt/diagrams/_rels/data2.xml.rels><?xml version="1.0" encoding="UTF-8" standalone="yes"?>
<Relationships xmlns="http://schemas.openxmlformats.org/package/2006/relationships"><Relationship Id="rId1" Type="http://schemas.openxmlformats.org/officeDocument/2006/relationships/image" Target="../media/image8.jpg"/></Relationships>
</file>

<file path=ppt/diagrams/_rels/data3.xml.rels><?xml version="1.0" encoding="UTF-8" standalone="yes"?>
<Relationships xmlns="http://schemas.openxmlformats.org/package/2006/relationships"><Relationship Id="rId1" Type="http://schemas.openxmlformats.org/officeDocument/2006/relationships/image" Target="../media/image9.png"/></Relationships>
</file>

<file path=ppt/diagrams/_rels/drawing1.xml.rels><?xml version="1.0" encoding="UTF-8" standalone="yes"?>
<Relationships xmlns="http://schemas.openxmlformats.org/package/2006/relationships"><Relationship Id="rId1" Type="http://schemas.openxmlformats.org/officeDocument/2006/relationships/image" Target="../media/image7.jpg"/></Relationships>
</file>

<file path=ppt/diagrams/_rels/drawing2.xml.rels><?xml version="1.0" encoding="UTF-8" standalone="yes"?>
<Relationships xmlns="http://schemas.openxmlformats.org/package/2006/relationships"><Relationship Id="rId1" Type="http://schemas.openxmlformats.org/officeDocument/2006/relationships/image" Target="../media/image8.jpg"/></Relationships>
</file>

<file path=ppt/diagrams/_rels/drawing3.xml.rels><?xml version="1.0" encoding="UTF-8" standalone="yes"?>
<Relationships xmlns="http://schemas.openxmlformats.org/package/2006/relationships"><Relationship Id="rId1" Type="http://schemas.openxmlformats.org/officeDocument/2006/relationships/image" Target="../media/image9.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16EA15A-2915-4FBE-AD6D-1D21DB7AF423}"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53BE82A0-946F-4AB0-A218-7D2877052FAB}">
      <dgm:prSet phldrT="[텍스트]"/>
      <dgm:spPr/>
      <dgm:t>
        <a:bodyPr/>
        <a:lstStyle/>
        <a:p>
          <a:pPr latinLnBrk="1"/>
          <a:endParaRPr lang="ko-KR" altLang="en-US" dirty="0">
            <a:solidFill>
              <a:schemeClr val="bg1"/>
            </a:solidFill>
          </a:endParaRPr>
        </a:p>
      </dgm:t>
    </dgm:pt>
    <dgm:pt modelId="{F6F1BB86-D012-4CCE-B5C3-45D2925C15EB}" type="sibTrans" cxnId="{EC21B28B-958F-4535-ACF7-71D941583CF2}">
      <dgm:prSet/>
      <dgm:spPr>
        <a:blipFill>
          <a:blip xmlns:r="http://schemas.openxmlformats.org/officeDocument/2006/relationships" r:embed="rId1"/>
          <a:srcRect/>
          <a:stretch>
            <a:fillRect l="-17000" r="-17000"/>
          </a:stretch>
        </a:blipFill>
      </dgm:spPr>
      <dgm:t>
        <a:bodyPr/>
        <a:lstStyle/>
        <a:p>
          <a:pPr latinLnBrk="1"/>
          <a:endParaRPr lang="ko-KR" altLang="en-US"/>
        </a:p>
      </dgm:t>
      <dgm:extLst>
        <a:ext uri="{E40237B7-FDA0-4F09-8148-C483321AD2D9}">
          <dgm14:cNvPr xmlns:dgm14="http://schemas.microsoft.com/office/drawing/2010/diagram" id="0" name="" descr="하늘, 사람, 실외이(가) 표시된 사진&#10;&#10;자동 생성된 설명">
            <a:extLst>
              <a:ext uri="{FF2B5EF4-FFF2-40B4-BE49-F238E27FC236}">
                <a16:creationId xmlns:a16="http://schemas.microsoft.com/office/drawing/2014/main" id="{84A609CD-16D4-4872-B5E3-52C095453E07}"/>
              </a:ext>
            </a:extLst>
          </dgm14:cNvPr>
        </a:ext>
      </dgm:extLst>
    </dgm:pt>
    <dgm:pt modelId="{748AE54E-41E6-475C-B0C7-8E5F399CA517}" type="parTrans" cxnId="{EC21B28B-958F-4535-ACF7-71D941583CF2}">
      <dgm:prSet/>
      <dgm:spPr/>
      <dgm:t>
        <a:bodyPr/>
        <a:lstStyle/>
        <a:p>
          <a:pPr latinLnBrk="1"/>
          <a:endParaRPr lang="ko-KR" altLang="en-US"/>
        </a:p>
      </dgm:t>
    </dgm:pt>
    <dgm:pt modelId="{91A48EC6-2932-4CCA-96CF-3705ED3F7AE1}" type="pres">
      <dgm:prSet presAssocID="{C16EA15A-2915-4FBE-AD6D-1D21DB7AF423}" presName="Name0" presStyleCnt="0">
        <dgm:presLayoutVars>
          <dgm:chMax val="7"/>
          <dgm:chPref val="7"/>
          <dgm:dir/>
        </dgm:presLayoutVars>
      </dgm:prSet>
      <dgm:spPr/>
    </dgm:pt>
    <dgm:pt modelId="{4593179F-A001-457A-9450-E4049D77F8BF}" type="pres">
      <dgm:prSet presAssocID="{C16EA15A-2915-4FBE-AD6D-1D21DB7AF423}" presName="Name1" presStyleCnt="0"/>
      <dgm:spPr/>
    </dgm:pt>
    <dgm:pt modelId="{CD95490E-09B3-4AA4-A916-2F63F7D56B77}" type="pres">
      <dgm:prSet presAssocID="{F6F1BB86-D012-4CCE-B5C3-45D2925C15EB}" presName="picture_1" presStyleCnt="0"/>
      <dgm:spPr/>
    </dgm:pt>
    <dgm:pt modelId="{9B5A16A4-A591-45A4-879F-9ABB305C1E47}" type="pres">
      <dgm:prSet presAssocID="{F6F1BB86-D012-4CCE-B5C3-45D2925C15EB}" presName="pictureRepeatNode" presStyleLbl="alignImgPlace1" presStyleIdx="0" presStyleCnt="1" custScaleX="129031" custScaleY="130857" custLinFactNeighborX="-3454" custLinFactNeighborY="2188"/>
      <dgm:spPr/>
    </dgm:pt>
    <dgm:pt modelId="{67C1230E-49C5-40C0-803B-883AC624818B}" type="pres">
      <dgm:prSet presAssocID="{53BE82A0-946F-4AB0-A218-7D2877052FAB}" presName="text_1" presStyleLbl="node1" presStyleIdx="0" presStyleCnt="0">
        <dgm:presLayoutVars>
          <dgm:bulletEnabled val="1"/>
        </dgm:presLayoutVars>
      </dgm:prSet>
      <dgm:spPr/>
    </dgm:pt>
  </dgm:ptLst>
  <dgm:cxnLst>
    <dgm:cxn modelId="{8C636E02-1408-498D-A288-C07DFC62C098}" type="presOf" srcId="{53BE82A0-946F-4AB0-A218-7D2877052FAB}" destId="{67C1230E-49C5-40C0-803B-883AC624818B}" srcOrd="0" destOrd="0" presId="urn:microsoft.com/office/officeart/2008/layout/CircularPictureCallout"/>
    <dgm:cxn modelId="{EC21B28B-958F-4535-ACF7-71D941583CF2}" srcId="{C16EA15A-2915-4FBE-AD6D-1D21DB7AF423}" destId="{53BE82A0-946F-4AB0-A218-7D2877052FAB}" srcOrd="0" destOrd="0" parTransId="{748AE54E-41E6-475C-B0C7-8E5F399CA517}" sibTransId="{F6F1BB86-D012-4CCE-B5C3-45D2925C15EB}"/>
    <dgm:cxn modelId="{D689BBBD-700C-4391-8A00-B33917998744}" type="presOf" srcId="{F6F1BB86-D012-4CCE-B5C3-45D2925C15EB}" destId="{9B5A16A4-A591-45A4-879F-9ABB305C1E47}" srcOrd="0" destOrd="0" presId="urn:microsoft.com/office/officeart/2008/layout/CircularPictureCallout"/>
    <dgm:cxn modelId="{BE7E4BD7-BBAD-4426-9F5C-E309CE8E28F1}" type="presOf" srcId="{C16EA15A-2915-4FBE-AD6D-1D21DB7AF423}" destId="{91A48EC6-2932-4CCA-96CF-3705ED3F7AE1}" srcOrd="0" destOrd="0" presId="urn:microsoft.com/office/officeart/2008/layout/CircularPictureCallout"/>
    <dgm:cxn modelId="{14EB083A-216A-474B-875B-2A340C1F9049}" type="presParOf" srcId="{91A48EC6-2932-4CCA-96CF-3705ED3F7AE1}" destId="{4593179F-A001-457A-9450-E4049D77F8BF}" srcOrd="0" destOrd="0" presId="urn:microsoft.com/office/officeart/2008/layout/CircularPictureCallout"/>
    <dgm:cxn modelId="{43C84E35-D5D6-4EEB-8E89-D82E10C633A2}" type="presParOf" srcId="{4593179F-A001-457A-9450-E4049D77F8BF}" destId="{CD95490E-09B3-4AA4-A916-2F63F7D56B77}" srcOrd="0" destOrd="0" presId="urn:microsoft.com/office/officeart/2008/layout/CircularPictureCallout"/>
    <dgm:cxn modelId="{6F83F49D-6501-4D80-BE26-56548417242D}" type="presParOf" srcId="{CD95490E-09B3-4AA4-A916-2F63F7D56B77}" destId="{9B5A16A4-A591-45A4-879F-9ABB305C1E47}" srcOrd="0" destOrd="0" presId="urn:microsoft.com/office/officeart/2008/layout/CircularPictureCallout"/>
    <dgm:cxn modelId="{D39896D5-A5DB-4EB3-82D2-24E07241C473}" type="presParOf" srcId="{4593179F-A001-457A-9450-E4049D77F8BF}" destId="{67C1230E-49C5-40C0-803B-883AC624818B}" srcOrd="1" destOrd="0" presId="urn:microsoft.com/office/officeart/2008/layout/CircularPictureCallou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D36121E-1552-487F-9936-230A1AA446F1}"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87D89973-4395-4B2A-BEB4-FDA4B95BDF39}">
      <dgm:prSet phldrT="[텍스트]"/>
      <dgm:spPr/>
      <dgm:t>
        <a:bodyPr/>
        <a:lstStyle/>
        <a:p>
          <a:pPr latinLnBrk="1"/>
          <a:r>
            <a:rPr lang="ko-KR" altLang="en-US" dirty="0" err="1"/>
            <a:t>ㅇ</a:t>
          </a:r>
          <a:endParaRPr lang="ko-KR" altLang="en-US" dirty="0"/>
        </a:p>
      </dgm:t>
    </dgm:pt>
    <dgm:pt modelId="{F8B08999-56CA-40F5-A288-8D23EAA2BCE4}" type="parTrans" cxnId="{24F0F4B7-7303-4FCE-9264-499B951EB30F}">
      <dgm:prSet/>
      <dgm:spPr/>
      <dgm:t>
        <a:bodyPr/>
        <a:lstStyle/>
        <a:p>
          <a:pPr latinLnBrk="1"/>
          <a:endParaRPr lang="ko-KR" altLang="en-US"/>
        </a:p>
      </dgm:t>
    </dgm:pt>
    <dgm:pt modelId="{859AAA88-B010-4AE3-85F1-20717940C037}" type="sibTrans" cxnId="{24F0F4B7-7303-4FCE-9264-499B951EB30F}">
      <dgm:prSet/>
      <dgm:spPr>
        <a:blipFill>
          <a:blip xmlns:r="http://schemas.openxmlformats.org/officeDocument/2006/relationships" r:embed="rId1"/>
          <a:srcRect/>
          <a:stretch>
            <a:fillRect/>
          </a:stretch>
        </a:blipFill>
      </dgm:spPr>
      <dgm:t>
        <a:bodyPr/>
        <a:lstStyle/>
        <a:p>
          <a:pPr latinLnBrk="1"/>
          <a:endParaRPr lang="ko-KR" altLang="en-US"/>
        </a:p>
      </dgm:t>
      <dgm:extLst>
        <a:ext uri="{E40237B7-FDA0-4F09-8148-C483321AD2D9}">
          <dgm14:cNvPr xmlns:dgm14="http://schemas.microsoft.com/office/drawing/2010/diagram" id="0" name="" descr="사람, 벽, 실내, 남자이(가) 표시된 사진&#10;&#10;자동 생성된 설명">
            <a:extLst>
              <a:ext uri="{FF2B5EF4-FFF2-40B4-BE49-F238E27FC236}">
                <a16:creationId xmlns:a16="http://schemas.microsoft.com/office/drawing/2014/main" id="{32CCF3CE-7835-463D-9C0E-0D8932AA7278}"/>
              </a:ext>
            </a:extLst>
          </dgm14:cNvPr>
        </a:ext>
      </dgm:extLst>
    </dgm:pt>
    <dgm:pt modelId="{ACB29CBF-CED8-4F54-981D-C87D4397C8D9}" type="pres">
      <dgm:prSet presAssocID="{2D36121E-1552-487F-9936-230A1AA446F1}" presName="Name0" presStyleCnt="0">
        <dgm:presLayoutVars>
          <dgm:chMax val="7"/>
          <dgm:chPref val="7"/>
          <dgm:dir/>
        </dgm:presLayoutVars>
      </dgm:prSet>
      <dgm:spPr/>
    </dgm:pt>
    <dgm:pt modelId="{A4397850-1B2D-41B6-986D-E5AFD30BE553}" type="pres">
      <dgm:prSet presAssocID="{2D36121E-1552-487F-9936-230A1AA446F1}" presName="Name1" presStyleCnt="0"/>
      <dgm:spPr/>
    </dgm:pt>
    <dgm:pt modelId="{C30AB994-AB65-4D57-8CE8-023DE0173575}" type="pres">
      <dgm:prSet presAssocID="{859AAA88-B010-4AE3-85F1-20717940C037}" presName="picture_1" presStyleCnt="0"/>
      <dgm:spPr/>
    </dgm:pt>
    <dgm:pt modelId="{B79449B8-D2C5-459C-BE5F-E57659233D78}" type="pres">
      <dgm:prSet presAssocID="{859AAA88-B010-4AE3-85F1-20717940C037}" presName="pictureRepeatNode" presStyleLbl="alignImgPlace1" presStyleIdx="0" presStyleCnt="1" custScaleX="128965" custScaleY="133825" custLinFactNeighborX="9139" custLinFactNeighborY="12457"/>
      <dgm:spPr/>
    </dgm:pt>
    <dgm:pt modelId="{9E7D4AAA-46A8-47C2-8A36-C4344B073FFE}" type="pres">
      <dgm:prSet presAssocID="{87D89973-4395-4B2A-BEB4-FDA4B95BDF39}" presName="text_1" presStyleLbl="node1" presStyleIdx="0" presStyleCnt="0" custLinFactY="12724" custLinFactNeighborX="-98201" custLinFactNeighborY="100000">
        <dgm:presLayoutVars>
          <dgm:bulletEnabled val="1"/>
        </dgm:presLayoutVars>
      </dgm:prSet>
      <dgm:spPr/>
    </dgm:pt>
  </dgm:ptLst>
  <dgm:cxnLst>
    <dgm:cxn modelId="{52754F04-4861-4D25-9EBE-17C100DBDDEE}" type="presOf" srcId="{859AAA88-B010-4AE3-85F1-20717940C037}" destId="{B79449B8-D2C5-459C-BE5F-E57659233D78}" srcOrd="0" destOrd="0" presId="urn:microsoft.com/office/officeart/2008/layout/CircularPictureCallout"/>
    <dgm:cxn modelId="{0512E339-4B56-4E8A-A911-1323F163756C}" type="presOf" srcId="{2D36121E-1552-487F-9936-230A1AA446F1}" destId="{ACB29CBF-CED8-4F54-981D-C87D4397C8D9}" srcOrd="0" destOrd="0" presId="urn:microsoft.com/office/officeart/2008/layout/CircularPictureCallout"/>
    <dgm:cxn modelId="{24F0F4B7-7303-4FCE-9264-499B951EB30F}" srcId="{2D36121E-1552-487F-9936-230A1AA446F1}" destId="{87D89973-4395-4B2A-BEB4-FDA4B95BDF39}" srcOrd="0" destOrd="0" parTransId="{F8B08999-56CA-40F5-A288-8D23EAA2BCE4}" sibTransId="{859AAA88-B010-4AE3-85F1-20717940C037}"/>
    <dgm:cxn modelId="{D7677CE9-FAD7-4C0A-91E7-8A173FF63D50}" type="presOf" srcId="{87D89973-4395-4B2A-BEB4-FDA4B95BDF39}" destId="{9E7D4AAA-46A8-47C2-8A36-C4344B073FFE}" srcOrd="0" destOrd="0" presId="urn:microsoft.com/office/officeart/2008/layout/CircularPictureCallout"/>
    <dgm:cxn modelId="{69AEC962-8B14-4C90-80B1-F5E7FE3E7756}" type="presParOf" srcId="{ACB29CBF-CED8-4F54-981D-C87D4397C8D9}" destId="{A4397850-1B2D-41B6-986D-E5AFD30BE553}" srcOrd="0" destOrd="0" presId="urn:microsoft.com/office/officeart/2008/layout/CircularPictureCallout"/>
    <dgm:cxn modelId="{9843E576-45AD-410C-8FE4-381B48A6C946}" type="presParOf" srcId="{A4397850-1B2D-41B6-986D-E5AFD30BE553}" destId="{C30AB994-AB65-4D57-8CE8-023DE0173575}" srcOrd="0" destOrd="0" presId="urn:microsoft.com/office/officeart/2008/layout/CircularPictureCallout"/>
    <dgm:cxn modelId="{A6A154AF-D997-4D1A-907E-7C13B83A8022}" type="presParOf" srcId="{C30AB994-AB65-4D57-8CE8-023DE0173575}" destId="{B79449B8-D2C5-459C-BE5F-E57659233D78}" srcOrd="0" destOrd="0" presId="urn:microsoft.com/office/officeart/2008/layout/CircularPictureCallout"/>
    <dgm:cxn modelId="{B4D6663F-5734-41A8-99BD-2A248821513B}" type="presParOf" srcId="{A4397850-1B2D-41B6-986D-E5AFD30BE553}" destId="{9E7D4AAA-46A8-47C2-8A36-C4344B073FFE}" srcOrd="1" destOrd="0" presId="urn:microsoft.com/office/officeart/2008/layout/CircularPictureCallou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171ABBD-28A9-4954-A5E0-17A6C20219A8}"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9840B39-CC43-484B-B83D-B99A392494EB}">
      <dgm:prSet phldrT="[텍스트]"/>
      <dgm:spPr/>
      <dgm:t>
        <a:bodyPr/>
        <a:lstStyle/>
        <a:p>
          <a:pPr latinLnBrk="1"/>
          <a:r>
            <a:rPr lang="en-US" altLang="ko-KR" dirty="0"/>
            <a:t>1</a:t>
          </a:r>
          <a:endParaRPr lang="ko-KR" altLang="en-US" dirty="0"/>
        </a:p>
      </dgm:t>
    </dgm:pt>
    <dgm:pt modelId="{CCBC3896-4E35-40CF-9E17-95288860FF77}" type="parTrans" cxnId="{7C5A9DA8-8729-4B15-9072-4AE4F8EB1551}">
      <dgm:prSet/>
      <dgm:spPr/>
      <dgm:t>
        <a:bodyPr/>
        <a:lstStyle/>
        <a:p>
          <a:pPr latinLnBrk="1"/>
          <a:endParaRPr lang="ko-KR" altLang="en-US"/>
        </a:p>
      </dgm:t>
    </dgm:pt>
    <dgm:pt modelId="{E4E6FE16-5E5B-40D1-A1F6-C95F3FE6019C}" type="sibTrans" cxnId="{7C5A9DA8-8729-4B15-9072-4AE4F8EB1551}">
      <dgm:prSet/>
      <dgm:spPr>
        <a:blipFill>
          <a:blip xmlns:r="http://schemas.openxmlformats.org/officeDocument/2006/relationships" r:embed="rId1"/>
          <a:srcRect/>
          <a:stretch>
            <a:fillRect t="-2000" b="-2000"/>
          </a:stretch>
        </a:blipFill>
      </dgm:spPr>
      <dgm:t>
        <a:bodyPr/>
        <a:lstStyle/>
        <a:p>
          <a:pPr latinLnBrk="1"/>
          <a:endParaRPr lang="ko-KR" altLang="en-US"/>
        </a:p>
      </dgm:t>
      <dgm:extLst>
        <a:ext uri="{E40237B7-FDA0-4F09-8148-C483321AD2D9}">
          <dgm14:cNvPr xmlns:dgm14="http://schemas.microsoft.com/office/drawing/2010/diagram" id="0" name="" descr="사람, 하늘, 실외, 물이(가) 표시된 사진&#10;&#10;자동 생성된 설명">
            <a:extLst>
              <a:ext uri="{FF2B5EF4-FFF2-40B4-BE49-F238E27FC236}">
                <a16:creationId xmlns:a16="http://schemas.microsoft.com/office/drawing/2014/main" id="{8EE42DFB-2E5E-4511-863D-39B76E4C52B4}"/>
              </a:ext>
            </a:extLst>
          </dgm14:cNvPr>
        </a:ext>
      </dgm:extLst>
    </dgm:pt>
    <dgm:pt modelId="{82F42352-A66A-472C-B5DB-786D0A3669BC}" type="pres">
      <dgm:prSet presAssocID="{9171ABBD-28A9-4954-A5E0-17A6C20219A8}" presName="Name0" presStyleCnt="0">
        <dgm:presLayoutVars>
          <dgm:chMax val="7"/>
          <dgm:chPref val="7"/>
          <dgm:dir/>
        </dgm:presLayoutVars>
      </dgm:prSet>
      <dgm:spPr/>
    </dgm:pt>
    <dgm:pt modelId="{46C61EFB-8BB8-4A63-8918-A0922BDF0300}" type="pres">
      <dgm:prSet presAssocID="{9171ABBD-28A9-4954-A5E0-17A6C20219A8}" presName="Name1" presStyleCnt="0"/>
      <dgm:spPr/>
    </dgm:pt>
    <dgm:pt modelId="{861E336F-FA67-438E-90B3-107BEC395FE7}" type="pres">
      <dgm:prSet presAssocID="{E4E6FE16-5E5B-40D1-A1F6-C95F3FE6019C}" presName="picture_1" presStyleCnt="0"/>
      <dgm:spPr/>
    </dgm:pt>
    <dgm:pt modelId="{84BC25AB-1D81-4F77-ADB1-F86044DB7B06}" type="pres">
      <dgm:prSet presAssocID="{E4E6FE16-5E5B-40D1-A1F6-C95F3FE6019C}" presName="pictureRepeatNode" presStyleLbl="alignImgPlace1" presStyleIdx="0" presStyleCnt="1" custScaleX="106076" custScaleY="110634" custLinFactNeighborX="1096" custLinFactNeighborY="19315"/>
      <dgm:spPr/>
    </dgm:pt>
    <dgm:pt modelId="{5FF2634A-EA81-4D59-A4AE-4210FC47BFAC}" type="pres">
      <dgm:prSet presAssocID="{49840B39-CC43-484B-B83D-B99A392494EB}" presName="text_1" presStyleLbl="node1" presStyleIdx="0" presStyleCnt="0" custLinFactX="-11582" custLinFactNeighborX="-100000" custLinFactNeighborY="59935">
        <dgm:presLayoutVars>
          <dgm:bulletEnabled val="1"/>
        </dgm:presLayoutVars>
      </dgm:prSet>
      <dgm:spPr/>
    </dgm:pt>
  </dgm:ptLst>
  <dgm:cxnLst>
    <dgm:cxn modelId="{BC5CF017-77E1-40AD-B4F9-D75D2530E482}" type="presOf" srcId="{49840B39-CC43-484B-B83D-B99A392494EB}" destId="{5FF2634A-EA81-4D59-A4AE-4210FC47BFAC}" srcOrd="0" destOrd="0" presId="urn:microsoft.com/office/officeart/2008/layout/CircularPictureCallout"/>
    <dgm:cxn modelId="{7C1C1634-45C3-4ADF-A7CD-2A03F2E3F3AE}" type="presOf" srcId="{E4E6FE16-5E5B-40D1-A1F6-C95F3FE6019C}" destId="{84BC25AB-1D81-4F77-ADB1-F86044DB7B06}" srcOrd="0" destOrd="0" presId="urn:microsoft.com/office/officeart/2008/layout/CircularPictureCallout"/>
    <dgm:cxn modelId="{0A4F2F8B-E02A-4D0D-AF10-7A36D21D97A1}" type="presOf" srcId="{9171ABBD-28A9-4954-A5E0-17A6C20219A8}" destId="{82F42352-A66A-472C-B5DB-786D0A3669BC}" srcOrd="0" destOrd="0" presId="urn:microsoft.com/office/officeart/2008/layout/CircularPictureCallout"/>
    <dgm:cxn modelId="{7C5A9DA8-8729-4B15-9072-4AE4F8EB1551}" srcId="{9171ABBD-28A9-4954-A5E0-17A6C20219A8}" destId="{49840B39-CC43-484B-B83D-B99A392494EB}" srcOrd="0" destOrd="0" parTransId="{CCBC3896-4E35-40CF-9E17-95288860FF77}" sibTransId="{E4E6FE16-5E5B-40D1-A1F6-C95F3FE6019C}"/>
    <dgm:cxn modelId="{83623F9D-7BD6-468D-AA77-6CCD5E194B07}" type="presParOf" srcId="{82F42352-A66A-472C-B5DB-786D0A3669BC}" destId="{46C61EFB-8BB8-4A63-8918-A0922BDF0300}" srcOrd="0" destOrd="0" presId="urn:microsoft.com/office/officeart/2008/layout/CircularPictureCallout"/>
    <dgm:cxn modelId="{C35EE798-5210-4218-8BFA-C4AE67E15681}" type="presParOf" srcId="{46C61EFB-8BB8-4A63-8918-A0922BDF0300}" destId="{861E336F-FA67-438E-90B3-107BEC395FE7}" srcOrd="0" destOrd="0" presId="urn:microsoft.com/office/officeart/2008/layout/CircularPictureCallout"/>
    <dgm:cxn modelId="{98718AA4-35E7-42F6-81BB-05E3F8E56A6F}" type="presParOf" srcId="{861E336F-FA67-438E-90B3-107BEC395FE7}" destId="{84BC25AB-1D81-4F77-ADB1-F86044DB7B06}" srcOrd="0" destOrd="0" presId="urn:microsoft.com/office/officeart/2008/layout/CircularPictureCallout"/>
    <dgm:cxn modelId="{F875EFF4-0728-47EA-89DF-74E0D8282D10}" type="presParOf" srcId="{46C61EFB-8BB8-4A63-8918-A0922BDF0300}" destId="{5FF2634A-EA81-4D59-A4AE-4210FC47BFAC}" srcOrd="1" destOrd="0" presId="urn:microsoft.com/office/officeart/2008/layout/CircularPictureCallout"/>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B5A16A4-A591-45A4-879F-9ABB305C1E47}">
      <dsp:nvSpPr>
        <dsp:cNvPr id="0" name=""/>
        <dsp:cNvSpPr/>
      </dsp:nvSpPr>
      <dsp:spPr>
        <a:xfrm>
          <a:off x="327631" y="140239"/>
          <a:ext cx="1319825" cy="1338502"/>
        </a:xfrm>
        <a:prstGeom prst="ellipse">
          <a:avLst/>
        </a:prstGeom>
        <a:blipFill>
          <a:blip xmlns:r="http://schemas.openxmlformats.org/officeDocument/2006/relationships" r:embed="rId1"/>
          <a:srcRect/>
          <a:stretch>
            <a:fillRect l="-17000" r="-17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7C1230E-49C5-40C0-803B-883AC624818B}">
      <dsp:nvSpPr>
        <dsp:cNvPr id="0" name=""/>
        <dsp:cNvSpPr/>
      </dsp:nvSpPr>
      <dsp:spPr>
        <a:xfrm>
          <a:off x="695554" y="818819"/>
          <a:ext cx="654639" cy="337548"/>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1111250" latinLnBrk="1">
            <a:lnSpc>
              <a:spcPct val="90000"/>
            </a:lnSpc>
            <a:spcBef>
              <a:spcPct val="0"/>
            </a:spcBef>
            <a:spcAft>
              <a:spcPct val="35000"/>
            </a:spcAft>
            <a:buNone/>
          </a:pPr>
          <a:endParaRPr lang="ko-KR" altLang="en-US" sz="2500" kern="1200" dirty="0">
            <a:solidFill>
              <a:schemeClr val="bg1"/>
            </a:solidFill>
          </a:endParaRPr>
        </a:p>
      </dsp:txBody>
      <dsp:txXfrm>
        <a:off x="695554" y="818819"/>
        <a:ext cx="654639" cy="33754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9449B8-D2C5-459C-BE5F-E57659233D78}">
      <dsp:nvSpPr>
        <dsp:cNvPr id="0" name=""/>
        <dsp:cNvSpPr/>
      </dsp:nvSpPr>
      <dsp:spPr>
        <a:xfrm>
          <a:off x="433860" y="316061"/>
          <a:ext cx="1252958" cy="1300176"/>
        </a:xfrm>
        <a:prstGeom prst="ellipse">
          <a:avLst/>
        </a:prstGeom>
        <a:blipFill>
          <a:blip xmlns:r="http://schemas.openxmlformats.org/officeDocument/2006/relationships" r:embed="rId1"/>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E7D4AAA-46A8-47C2-8A36-C4344B073FFE}">
      <dsp:nvSpPr>
        <dsp:cNvPr id="0" name=""/>
        <dsp:cNvSpPr/>
      </dsp:nvSpPr>
      <dsp:spPr>
        <a:xfrm>
          <a:off x="50048" y="1236647"/>
          <a:ext cx="621791" cy="320611"/>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666750" latinLnBrk="1">
            <a:lnSpc>
              <a:spcPct val="90000"/>
            </a:lnSpc>
            <a:spcBef>
              <a:spcPct val="0"/>
            </a:spcBef>
            <a:spcAft>
              <a:spcPct val="35000"/>
            </a:spcAft>
            <a:buNone/>
          </a:pPr>
          <a:r>
            <a:rPr lang="ko-KR" altLang="en-US" sz="1500" kern="1200" dirty="0" err="1"/>
            <a:t>ㅇ</a:t>
          </a:r>
          <a:endParaRPr lang="ko-KR" altLang="en-US" sz="1500" kern="1200" dirty="0"/>
        </a:p>
      </dsp:txBody>
      <dsp:txXfrm>
        <a:off x="50048" y="1236647"/>
        <a:ext cx="621791" cy="32061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BC25AB-1D81-4F77-ADB1-F86044DB7B06}">
      <dsp:nvSpPr>
        <dsp:cNvPr id="0" name=""/>
        <dsp:cNvSpPr/>
      </dsp:nvSpPr>
      <dsp:spPr>
        <a:xfrm>
          <a:off x="575331" y="560507"/>
          <a:ext cx="1269899" cy="1324465"/>
        </a:xfrm>
        <a:prstGeom prst="ellipse">
          <a:avLst/>
        </a:prstGeom>
        <a:blipFill>
          <a:blip xmlns:r="http://schemas.openxmlformats.org/officeDocument/2006/relationships" r:embed="rId1"/>
          <a:srcRect/>
          <a:stretch>
            <a:fillRect t="-2000" b="-2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FF2634A-EA81-4D59-A4AE-4210FC47BFAC}">
      <dsp:nvSpPr>
        <dsp:cNvPr id="0" name=""/>
        <dsp:cNvSpPr/>
      </dsp:nvSpPr>
      <dsp:spPr>
        <a:xfrm>
          <a:off x="0" y="1265402"/>
          <a:ext cx="766182" cy="395062"/>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1333500" latinLnBrk="1">
            <a:lnSpc>
              <a:spcPct val="90000"/>
            </a:lnSpc>
            <a:spcBef>
              <a:spcPct val="0"/>
            </a:spcBef>
            <a:spcAft>
              <a:spcPct val="35000"/>
            </a:spcAft>
            <a:buNone/>
          </a:pPr>
          <a:r>
            <a:rPr lang="en-US" altLang="ko-KR" sz="3000" kern="1200" dirty="0"/>
            <a:t>1</a:t>
          </a:r>
          <a:endParaRPr lang="ko-KR" altLang="en-US" sz="3000" kern="1200" dirty="0"/>
        </a:p>
      </dsp:txBody>
      <dsp:txXfrm>
        <a:off x="0" y="1265402"/>
        <a:ext cx="766182" cy="395062"/>
      </dsp:txXfrm>
    </dsp:sp>
  </dsp:spTree>
</dsp:drawing>
</file>

<file path=ppt/diagrams/layout1.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3.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dirty="0">
                <a:solidFill>
                  <a:prstClr val="black"/>
                </a:solidFill>
              </a:rPr>
              <a:t>© Copyright Showeet.com – Creative &amp; Free PowerPoint Templates</a:t>
            </a:r>
            <a:endParaRPr lang="en-US" dirty="0"/>
          </a:p>
        </p:txBody>
      </p:sp>
      <p:sp>
        <p:nvSpPr>
          <p:cNvPr id="4" name="Slide Number Placeholder 3"/>
          <p:cNvSpPr>
            <a:spLocks noGrp="1"/>
          </p:cNvSpPr>
          <p:nvPr>
            <p:ph type="sldNum" sz="quarter" idx="10"/>
          </p:nvPr>
        </p:nvSpPr>
        <p:spPr/>
        <p:txBody>
          <a:bodyPr/>
          <a:lstStyle/>
          <a:p>
            <a:fld id="{2CA3AB2B-189A-4C92-A457-C6A3833631A7}" type="slidenum">
              <a:rPr lang="en-US" smtClean="0"/>
              <a:pPr/>
              <a:t>3</a:t>
            </a:fld>
            <a:endParaRPr lang="en-US"/>
          </a:p>
        </p:txBody>
      </p:sp>
    </p:spTree>
    <p:extLst>
      <p:ext uri="{BB962C8B-B14F-4D97-AF65-F5344CB8AC3E}">
        <p14:creationId xmlns:p14="http://schemas.microsoft.com/office/powerpoint/2010/main" val="21425097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88347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946126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pic>
        <p:nvPicPr>
          <p:cNvPr id="10" name="Google Shape;10;p2"/>
          <p:cNvPicPr preferRelativeResize="0"/>
          <p:nvPr/>
        </p:nvPicPr>
        <p:blipFill>
          <a:blip r:embed="rId2">
            <a:alphaModFix/>
          </a:blip>
          <a:stretch>
            <a:fillRect/>
          </a:stretch>
        </p:blipFill>
        <p:spPr>
          <a:xfrm>
            <a:off x="4581150" y="1759800"/>
            <a:ext cx="4371926" cy="3210074"/>
          </a:xfrm>
          <a:prstGeom prst="rect">
            <a:avLst/>
          </a:prstGeom>
          <a:noFill/>
          <a:ln>
            <a:noFill/>
          </a:ln>
        </p:spPr>
      </p:pic>
      <p:sp>
        <p:nvSpPr>
          <p:cNvPr id="11" name="Google Shape;11;p2"/>
          <p:cNvSpPr txBox="1">
            <a:spLocks noGrp="1"/>
          </p:cNvSpPr>
          <p:nvPr>
            <p:ph type="ctrTitle"/>
          </p:nvPr>
        </p:nvSpPr>
        <p:spPr>
          <a:xfrm>
            <a:off x="685800" y="696425"/>
            <a:ext cx="5391000" cy="2930400"/>
          </a:xfrm>
          <a:prstGeom prst="rect">
            <a:avLst/>
          </a:prstGeom>
        </p:spPr>
        <p:txBody>
          <a:bodyPr spcFirstLastPara="1" wrap="square" lIns="0" tIns="0" rIns="0" bIns="0" anchor="t" anchorCtr="0"/>
          <a:lstStyle>
            <a:lvl1pPr lvl="0">
              <a:spcBef>
                <a:spcPts val="0"/>
              </a:spcBef>
              <a:spcAft>
                <a:spcPts val="0"/>
              </a:spcAft>
              <a:buSzPts val="6000"/>
              <a:buNone/>
              <a:defRPr sz="6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21"/>
        <p:cNvGrpSpPr/>
        <p:nvPr/>
      </p:nvGrpSpPr>
      <p:grpSpPr>
        <a:xfrm>
          <a:off x="0" y="0"/>
          <a:ext cx="0" cy="0"/>
          <a:chOff x="0" y="0"/>
          <a:chExt cx="0" cy="0"/>
        </a:xfrm>
      </p:grpSpPr>
      <p:pic>
        <p:nvPicPr>
          <p:cNvPr id="22" name="Google Shape;22;p5"/>
          <p:cNvPicPr preferRelativeResize="0"/>
          <p:nvPr/>
        </p:nvPicPr>
        <p:blipFill>
          <a:blip r:embed="rId2">
            <a:alphaModFix/>
          </a:blip>
          <a:stretch>
            <a:fillRect/>
          </a:stretch>
        </p:blipFill>
        <p:spPr>
          <a:xfrm>
            <a:off x="5289349" y="2301324"/>
            <a:ext cx="3702249" cy="2686125"/>
          </a:xfrm>
          <a:prstGeom prst="rect">
            <a:avLst/>
          </a:prstGeom>
          <a:noFill/>
          <a:ln>
            <a:noFill/>
          </a:ln>
        </p:spPr>
      </p:pic>
      <p:sp>
        <p:nvSpPr>
          <p:cNvPr id="23" name="Google Shape;23;p5"/>
          <p:cNvSpPr txBox="1">
            <a:spLocks noGrp="1"/>
          </p:cNvSpPr>
          <p:nvPr>
            <p:ph type="title"/>
          </p:nvPr>
        </p:nvSpPr>
        <p:spPr>
          <a:xfrm>
            <a:off x="457200" y="1044175"/>
            <a:ext cx="6300300" cy="857400"/>
          </a:xfrm>
          <a:prstGeom prst="rect">
            <a:avLst/>
          </a:prstGeom>
        </p:spPr>
        <p:txBody>
          <a:bodyPr spcFirstLastPara="1" wrap="square" lIns="0" tIns="0" rIns="0" bIns="0" anchor="b" anchorCtr="0"/>
          <a:lstStyle>
            <a:lvl1pPr lvl="0">
              <a:spcBef>
                <a:spcPts val="0"/>
              </a:spcBef>
              <a:spcAft>
                <a:spcPts val="0"/>
              </a:spcAft>
              <a:buSzPts val="4800"/>
              <a:buNone/>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a:endParaRPr/>
          </a:p>
        </p:txBody>
      </p:sp>
      <p:sp>
        <p:nvSpPr>
          <p:cNvPr id="24" name="Google Shape;24;p5"/>
          <p:cNvSpPr txBox="1">
            <a:spLocks noGrp="1"/>
          </p:cNvSpPr>
          <p:nvPr>
            <p:ph type="body" idx="1"/>
          </p:nvPr>
        </p:nvSpPr>
        <p:spPr>
          <a:xfrm>
            <a:off x="457200" y="2038350"/>
            <a:ext cx="4929300" cy="1862700"/>
          </a:xfrm>
          <a:prstGeom prst="rect">
            <a:avLst/>
          </a:prstGeom>
        </p:spPr>
        <p:txBody>
          <a:bodyPr spcFirstLastPara="1" wrap="square" lIns="0" tIns="0" rIns="0" bIns="0" anchor="t" anchorCtr="0"/>
          <a:lstStyle>
            <a:lvl1pPr marL="457200" lvl="0" indent="-368300">
              <a:spcBef>
                <a:spcPts val="600"/>
              </a:spcBef>
              <a:spcAft>
                <a:spcPts val="0"/>
              </a:spcAft>
              <a:buSzPts val="2200"/>
              <a:buChar char="●"/>
              <a:defRPr/>
            </a:lvl1pPr>
            <a:lvl2pPr marL="914400" lvl="1" indent="-368300">
              <a:spcBef>
                <a:spcPts val="0"/>
              </a:spcBef>
              <a:spcAft>
                <a:spcPts val="0"/>
              </a:spcAft>
              <a:buSzPts val="2200"/>
              <a:buChar char="○"/>
              <a:defRPr/>
            </a:lvl2pPr>
            <a:lvl3pPr marL="1371600" lvl="2" indent="-368300">
              <a:spcBef>
                <a:spcPts val="0"/>
              </a:spcBef>
              <a:spcAft>
                <a:spcPts val="0"/>
              </a:spcAft>
              <a:buSzPts val="2200"/>
              <a:buChar char="■"/>
              <a:defRPr/>
            </a:lvl3pPr>
            <a:lvl4pPr marL="1828800" lvl="3" indent="-368300">
              <a:spcBef>
                <a:spcPts val="0"/>
              </a:spcBef>
              <a:spcAft>
                <a:spcPts val="0"/>
              </a:spcAft>
              <a:buSzPts val="2200"/>
              <a:buChar char="●"/>
              <a:defRPr/>
            </a:lvl4pPr>
            <a:lvl5pPr marL="2286000" lvl="4" indent="-368300">
              <a:spcBef>
                <a:spcPts val="0"/>
              </a:spcBef>
              <a:spcAft>
                <a:spcPts val="0"/>
              </a:spcAft>
              <a:buSzPts val="2200"/>
              <a:buChar char="○"/>
              <a:defRPr/>
            </a:lvl5pPr>
            <a:lvl6pPr marL="2743200" lvl="5" indent="-368300">
              <a:spcBef>
                <a:spcPts val="0"/>
              </a:spcBef>
              <a:spcAft>
                <a:spcPts val="0"/>
              </a:spcAft>
              <a:buSzPts val="2200"/>
              <a:buChar char="■"/>
              <a:defRPr/>
            </a:lvl6pPr>
            <a:lvl7pPr marL="3200400" lvl="6" indent="-368300">
              <a:spcBef>
                <a:spcPts val="0"/>
              </a:spcBef>
              <a:spcAft>
                <a:spcPts val="0"/>
              </a:spcAft>
              <a:buSzPts val="2200"/>
              <a:buChar char="●"/>
              <a:defRPr/>
            </a:lvl7pPr>
            <a:lvl8pPr marL="3657600" lvl="7" indent="-368300">
              <a:spcBef>
                <a:spcPts val="0"/>
              </a:spcBef>
              <a:spcAft>
                <a:spcPts val="0"/>
              </a:spcAft>
              <a:buSzPts val="2200"/>
              <a:buChar char="○"/>
              <a:defRPr/>
            </a:lvl8pPr>
            <a:lvl9pPr marL="4114800" lvl="8" indent="-368300">
              <a:spcBef>
                <a:spcPts val="0"/>
              </a:spcBef>
              <a:spcAft>
                <a:spcPts val="0"/>
              </a:spcAft>
              <a:buSzPts val="2200"/>
              <a:buChar char="■"/>
              <a:defRPr/>
            </a:lvl9pPr>
          </a:lstStyle>
          <a:p>
            <a:endParaRPr/>
          </a:p>
        </p:txBody>
      </p:sp>
      <p:sp>
        <p:nvSpPr>
          <p:cNvPr id="25" name="Google Shape;25;p5"/>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33"/>
        <p:cNvGrpSpPr/>
        <p:nvPr/>
      </p:nvGrpSpPr>
      <p:grpSpPr>
        <a:xfrm>
          <a:off x="0" y="0"/>
          <a:ext cx="0" cy="0"/>
          <a:chOff x="0" y="0"/>
          <a:chExt cx="0" cy="0"/>
        </a:xfrm>
      </p:grpSpPr>
      <p:pic>
        <p:nvPicPr>
          <p:cNvPr id="34" name="Google Shape;34;p7"/>
          <p:cNvPicPr preferRelativeResize="0"/>
          <p:nvPr/>
        </p:nvPicPr>
        <p:blipFill>
          <a:blip r:embed="rId2">
            <a:alphaModFix/>
          </a:blip>
          <a:stretch>
            <a:fillRect/>
          </a:stretch>
        </p:blipFill>
        <p:spPr>
          <a:xfrm>
            <a:off x="5458204" y="2372421"/>
            <a:ext cx="3533400" cy="2618625"/>
          </a:xfrm>
          <a:prstGeom prst="rect">
            <a:avLst/>
          </a:prstGeom>
          <a:noFill/>
          <a:ln>
            <a:noFill/>
          </a:ln>
        </p:spPr>
      </p:pic>
      <p:sp>
        <p:nvSpPr>
          <p:cNvPr id="35" name="Google Shape;35;p7"/>
          <p:cNvSpPr txBox="1">
            <a:spLocks noGrp="1"/>
          </p:cNvSpPr>
          <p:nvPr>
            <p:ph type="title"/>
          </p:nvPr>
        </p:nvSpPr>
        <p:spPr>
          <a:xfrm>
            <a:off x="457200" y="1044175"/>
            <a:ext cx="6300300" cy="857400"/>
          </a:xfrm>
          <a:prstGeom prst="rect">
            <a:avLst/>
          </a:prstGeom>
        </p:spPr>
        <p:txBody>
          <a:bodyPr spcFirstLastPara="1" wrap="square" lIns="0" tIns="0" rIns="0" bIns="0" anchor="b" anchorCtr="0"/>
          <a:lstStyle>
            <a:lvl1pPr lvl="0">
              <a:spcBef>
                <a:spcPts val="0"/>
              </a:spcBef>
              <a:spcAft>
                <a:spcPts val="0"/>
              </a:spcAft>
              <a:buSzPts val="4800"/>
              <a:buNone/>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a:endParaRPr/>
          </a:p>
        </p:txBody>
      </p:sp>
      <p:sp>
        <p:nvSpPr>
          <p:cNvPr id="36" name="Google Shape;36;p7"/>
          <p:cNvSpPr txBox="1">
            <a:spLocks noGrp="1"/>
          </p:cNvSpPr>
          <p:nvPr>
            <p:ph type="body" idx="1"/>
          </p:nvPr>
        </p:nvSpPr>
        <p:spPr>
          <a:xfrm>
            <a:off x="457200" y="2082325"/>
            <a:ext cx="2392500" cy="2767200"/>
          </a:xfrm>
          <a:prstGeom prst="rect">
            <a:avLst/>
          </a:prstGeom>
        </p:spPr>
        <p:txBody>
          <a:bodyPr spcFirstLastPara="1" wrap="square" lIns="0" tIns="0" rIns="0" bIns="0" anchor="t" anchorCtr="0"/>
          <a:lstStyle>
            <a:lvl1pPr marL="457200" lvl="0" indent="-330200">
              <a:spcBef>
                <a:spcPts val="600"/>
              </a:spcBef>
              <a:spcAft>
                <a:spcPts val="0"/>
              </a:spcAft>
              <a:buSzPts val="1600"/>
              <a:buChar char="●"/>
              <a:defRPr sz="1600"/>
            </a:lvl1pPr>
            <a:lvl2pPr marL="914400" lvl="1" indent="-330200">
              <a:spcBef>
                <a:spcPts val="0"/>
              </a:spcBef>
              <a:spcAft>
                <a:spcPts val="0"/>
              </a:spcAft>
              <a:buSzPts val="1600"/>
              <a:buChar char="○"/>
              <a:defRPr sz="1600"/>
            </a:lvl2pPr>
            <a:lvl3pPr marL="1371600" lvl="2" indent="-330200">
              <a:spcBef>
                <a:spcPts val="0"/>
              </a:spcBef>
              <a:spcAft>
                <a:spcPts val="0"/>
              </a:spcAft>
              <a:buSzPts val="1600"/>
              <a:buChar char="■"/>
              <a:defRPr sz="1600"/>
            </a:lvl3pPr>
            <a:lvl4pPr marL="1828800" lvl="3" indent="-330200">
              <a:spcBef>
                <a:spcPts val="0"/>
              </a:spcBef>
              <a:spcAft>
                <a:spcPts val="0"/>
              </a:spcAft>
              <a:buSzPts val="1600"/>
              <a:buChar char="●"/>
              <a:defRPr sz="1600"/>
            </a:lvl4pPr>
            <a:lvl5pPr marL="2286000" lvl="4" indent="-330200">
              <a:spcBef>
                <a:spcPts val="0"/>
              </a:spcBef>
              <a:spcAft>
                <a:spcPts val="0"/>
              </a:spcAft>
              <a:buSzPts val="1600"/>
              <a:buChar char="○"/>
              <a:defRPr sz="1600"/>
            </a:lvl5pPr>
            <a:lvl6pPr marL="2743200" lvl="5" indent="-330200">
              <a:spcBef>
                <a:spcPts val="0"/>
              </a:spcBef>
              <a:spcAft>
                <a:spcPts val="0"/>
              </a:spcAft>
              <a:buSzPts val="1600"/>
              <a:buChar char="■"/>
              <a:defRPr sz="1600"/>
            </a:lvl6pPr>
            <a:lvl7pPr marL="3200400" lvl="6" indent="-330200">
              <a:spcBef>
                <a:spcPts val="0"/>
              </a:spcBef>
              <a:spcAft>
                <a:spcPts val="0"/>
              </a:spcAft>
              <a:buSzPts val="1600"/>
              <a:buChar char="●"/>
              <a:defRPr sz="1600"/>
            </a:lvl7pPr>
            <a:lvl8pPr marL="3657600" lvl="7" indent="-330200">
              <a:spcBef>
                <a:spcPts val="0"/>
              </a:spcBef>
              <a:spcAft>
                <a:spcPts val="0"/>
              </a:spcAft>
              <a:buSzPts val="1600"/>
              <a:buChar char="○"/>
              <a:defRPr sz="1600"/>
            </a:lvl8pPr>
            <a:lvl9pPr marL="4114800" lvl="8" indent="-330200">
              <a:spcBef>
                <a:spcPts val="0"/>
              </a:spcBef>
              <a:spcAft>
                <a:spcPts val="0"/>
              </a:spcAft>
              <a:buSzPts val="1600"/>
              <a:buChar char="■"/>
              <a:defRPr sz="1600"/>
            </a:lvl9pPr>
          </a:lstStyle>
          <a:p>
            <a:endParaRPr/>
          </a:p>
        </p:txBody>
      </p:sp>
      <p:sp>
        <p:nvSpPr>
          <p:cNvPr id="37" name="Google Shape;37;p7"/>
          <p:cNvSpPr txBox="1">
            <a:spLocks noGrp="1"/>
          </p:cNvSpPr>
          <p:nvPr>
            <p:ph type="body" idx="2"/>
          </p:nvPr>
        </p:nvSpPr>
        <p:spPr>
          <a:xfrm>
            <a:off x="2993928" y="2082325"/>
            <a:ext cx="2392500" cy="2767200"/>
          </a:xfrm>
          <a:prstGeom prst="rect">
            <a:avLst/>
          </a:prstGeom>
        </p:spPr>
        <p:txBody>
          <a:bodyPr spcFirstLastPara="1" wrap="square" lIns="0" tIns="0" rIns="0" bIns="0" anchor="t" anchorCtr="0"/>
          <a:lstStyle>
            <a:lvl1pPr marL="457200" lvl="0" indent="-330200">
              <a:spcBef>
                <a:spcPts val="600"/>
              </a:spcBef>
              <a:spcAft>
                <a:spcPts val="0"/>
              </a:spcAft>
              <a:buSzPts val="1600"/>
              <a:buChar char="●"/>
              <a:defRPr sz="1600"/>
            </a:lvl1pPr>
            <a:lvl2pPr marL="914400" lvl="1" indent="-330200">
              <a:spcBef>
                <a:spcPts val="0"/>
              </a:spcBef>
              <a:spcAft>
                <a:spcPts val="0"/>
              </a:spcAft>
              <a:buSzPts val="1600"/>
              <a:buChar char="○"/>
              <a:defRPr sz="1600"/>
            </a:lvl2pPr>
            <a:lvl3pPr marL="1371600" lvl="2" indent="-330200">
              <a:spcBef>
                <a:spcPts val="0"/>
              </a:spcBef>
              <a:spcAft>
                <a:spcPts val="0"/>
              </a:spcAft>
              <a:buSzPts val="1600"/>
              <a:buChar char="■"/>
              <a:defRPr sz="1600"/>
            </a:lvl3pPr>
            <a:lvl4pPr marL="1828800" lvl="3" indent="-330200">
              <a:spcBef>
                <a:spcPts val="0"/>
              </a:spcBef>
              <a:spcAft>
                <a:spcPts val="0"/>
              </a:spcAft>
              <a:buSzPts val="1600"/>
              <a:buChar char="●"/>
              <a:defRPr sz="1600"/>
            </a:lvl4pPr>
            <a:lvl5pPr marL="2286000" lvl="4" indent="-330200">
              <a:spcBef>
                <a:spcPts val="0"/>
              </a:spcBef>
              <a:spcAft>
                <a:spcPts val="0"/>
              </a:spcAft>
              <a:buSzPts val="1600"/>
              <a:buChar char="○"/>
              <a:defRPr sz="1600"/>
            </a:lvl5pPr>
            <a:lvl6pPr marL="2743200" lvl="5" indent="-330200">
              <a:spcBef>
                <a:spcPts val="0"/>
              </a:spcBef>
              <a:spcAft>
                <a:spcPts val="0"/>
              </a:spcAft>
              <a:buSzPts val="1600"/>
              <a:buChar char="■"/>
              <a:defRPr sz="1600"/>
            </a:lvl6pPr>
            <a:lvl7pPr marL="3200400" lvl="6" indent="-330200">
              <a:spcBef>
                <a:spcPts val="0"/>
              </a:spcBef>
              <a:spcAft>
                <a:spcPts val="0"/>
              </a:spcAft>
              <a:buSzPts val="1600"/>
              <a:buChar char="●"/>
              <a:defRPr sz="1600"/>
            </a:lvl7pPr>
            <a:lvl8pPr marL="3657600" lvl="7" indent="-330200">
              <a:spcBef>
                <a:spcPts val="0"/>
              </a:spcBef>
              <a:spcAft>
                <a:spcPts val="0"/>
              </a:spcAft>
              <a:buSzPts val="1600"/>
              <a:buChar char="○"/>
              <a:defRPr sz="1600"/>
            </a:lvl8pPr>
            <a:lvl9pPr marL="4114800" lvl="8" indent="-330200">
              <a:spcBef>
                <a:spcPts val="0"/>
              </a:spcBef>
              <a:spcAft>
                <a:spcPts val="0"/>
              </a:spcAft>
              <a:buSzPts val="1600"/>
              <a:buChar char="■"/>
              <a:defRPr sz="1600"/>
            </a:lvl9pPr>
          </a:lstStyle>
          <a:p>
            <a:endParaRPr/>
          </a:p>
        </p:txBody>
      </p:sp>
      <p:sp>
        <p:nvSpPr>
          <p:cNvPr id="38" name="Google Shape;38;p7"/>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39"/>
        <p:cNvGrpSpPr/>
        <p:nvPr/>
      </p:nvGrpSpPr>
      <p:grpSpPr>
        <a:xfrm>
          <a:off x="0" y="0"/>
          <a:ext cx="0" cy="0"/>
          <a:chOff x="0" y="0"/>
          <a:chExt cx="0" cy="0"/>
        </a:xfrm>
      </p:grpSpPr>
      <p:sp>
        <p:nvSpPr>
          <p:cNvPr id="40" name="Google Shape;40;p8"/>
          <p:cNvSpPr txBox="1">
            <a:spLocks noGrp="1"/>
          </p:cNvSpPr>
          <p:nvPr>
            <p:ph type="title"/>
          </p:nvPr>
        </p:nvSpPr>
        <p:spPr>
          <a:xfrm>
            <a:off x="457200" y="1044175"/>
            <a:ext cx="6300300" cy="857400"/>
          </a:xfrm>
          <a:prstGeom prst="rect">
            <a:avLst/>
          </a:prstGeom>
        </p:spPr>
        <p:txBody>
          <a:bodyPr spcFirstLastPara="1" wrap="square" lIns="0" tIns="0" rIns="0" bIns="0" anchor="b" anchorCtr="0"/>
          <a:lstStyle>
            <a:lvl1pPr lvl="0" rtl="0">
              <a:spcBef>
                <a:spcPts val="0"/>
              </a:spcBef>
              <a:spcAft>
                <a:spcPts val="0"/>
              </a:spcAft>
              <a:buSzPts val="4800"/>
              <a:buNone/>
              <a:defRPr/>
            </a:lvl1pPr>
            <a:lvl2pPr lvl="1" rtl="0">
              <a:spcBef>
                <a:spcPts val="0"/>
              </a:spcBef>
              <a:spcAft>
                <a:spcPts val="0"/>
              </a:spcAft>
              <a:buSzPts val="4800"/>
              <a:buNone/>
              <a:defRPr/>
            </a:lvl2pPr>
            <a:lvl3pPr lvl="2" rtl="0">
              <a:spcBef>
                <a:spcPts val="0"/>
              </a:spcBef>
              <a:spcAft>
                <a:spcPts val="0"/>
              </a:spcAft>
              <a:buSzPts val="4800"/>
              <a:buNone/>
              <a:defRPr/>
            </a:lvl3pPr>
            <a:lvl4pPr lvl="3" rtl="0">
              <a:spcBef>
                <a:spcPts val="0"/>
              </a:spcBef>
              <a:spcAft>
                <a:spcPts val="0"/>
              </a:spcAft>
              <a:buSzPts val="4800"/>
              <a:buNone/>
              <a:defRPr/>
            </a:lvl4pPr>
            <a:lvl5pPr lvl="4" rtl="0">
              <a:spcBef>
                <a:spcPts val="0"/>
              </a:spcBef>
              <a:spcAft>
                <a:spcPts val="0"/>
              </a:spcAft>
              <a:buSzPts val="4800"/>
              <a:buNone/>
              <a:defRPr/>
            </a:lvl5pPr>
            <a:lvl6pPr lvl="5" rtl="0">
              <a:spcBef>
                <a:spcPts val="0"/>
              </a:spcBef>
              <a:spcAft>
                <a:spcPts val="0"/>
              </a:spcAft>
              <a:buSzPts val="4800"/>
              <a:buNone/>
              <a:defRPr/>
            </a:lvl6pPr>
            <a:lvl7pPr lvl="6" rtl="0">
              <a:spcBef>
                <a:spcPts val="0"/>
              </a:spcBef>
              <a:spcAft>
                <a:spcPts val="0"/>
              </a:spcAft>
              <a:buSzPts val="4800"/>
              <a:buNone/>
              <a:defRPr/>
            </a:lvl7pPr>
            <a:lvl8pPr lvl="7" rtl="0">
              <a:spcBef>
                <a:spcPts val="0"/>
              </a:spcBef>
              <a:spcAft>
                <a:spcPts val="0"/>
              </a:spcAft>
              <a:buSzPts val="4800"/>
              <a:buNone/>
              <a:defRPr/>
            </a:lvl8pPr>
            <a:lvl9pPr lvl="8" rtl="0">
              <a:spcBef>
                <a:spcPts val="0"/>
              </a:spcBef>
              <a:spcAft>
                <a:spcPts val="0"/>
              </a:spcAft>
              <a:buSzPts val="4800"/>
              <a:buNone/>
              <a:defRPr/>
            </a:lvl9pPr>
          </a:lstStyle>
          <a:p>
            <a:endParaRPr/>
          </a:p>
        </p:txBody>
      </p:sp>
      <p:sp>
        <p:nvSpPr>
          <p:cNvPr id="41" name="Google Shape;41;p8"/>
          <p:cNvSpPr txBox="1">
            <a:spLocks noGrp="1"/>
          </p:cNvSpPr>
          <p:nvPr>
            <p:ph type="body" idx="1"/>
          </p:nvPr>
        </p:nvSpPr>
        <p:spPr>
          <a:xfrm>
            <a:off x="457200" y="2082325"/>
            <a:ext cx="2359800" cy="2843400"/>
          </a:xfrm>
          <a:prstGeom prst="rect">
            <a:avLst/>
          </a:prstGeom>
        </p:spPr>
        <p:txBody>
          <a:bodyPr spcFirstLastPara="1" wrap="square" lIns="0" tIns="0" rIns="0" bIns="0" anchor="t" anchorCtr="0"/>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42" name="Google Shape;42;p8"/>
          <p:cNvSpPr txBox="1">
            <a:spLocks noGrp="1"/>
          </p:cNvSpPr>
          <p:nvPr>
            <p:ph type="body" idx="2"/>
          </p:nvPr>
        </p:nvSpPr>
        <p:spPr>
          <a:xfrm>
            <a:off x="3392100" y="2082325"/>
            <a:ext cx="2359800" cy="2843400"/>
          </a:xfrm>
          <a:prstGeom prst="rect">
            <a:avLst/>
          </a:prstGeom>
        </p:spPr>
        <p:txBody>
          <a:bodyPr spcFirstLastPara="1" wrap="square" lIns="0" tIns="0" rIns="0" bIns="0" anchor="t" anchorCtr="0"/>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43" name="Google Shape;43;p8"/>
          <p:cNvSpPr txBox="1">
            <a:spLocks noGrp="1"/>
          </p:cNvSpPr>
          <p:nvPr>
            <p:ph type="body" idx="3"/>
          </p:nvPr>
        </p:nvSpPr>
        <p:spPr>
          <a:xfrm>
            <a:off x="6326997" y="2082325"/>
            <a:ext cx="2359800" cy="2843400"/>
          </a:xfrm>
          <a:prstGeom prst="rect">
            <a:avLst/>
          </a:prstGeom>
        </p:spPr>
        <p:txBody>
          <a:bodyPr spcFirstLastPara="1" wrap="square" lIns="0" tIns="0" rIns="0" bIns="0" anchor="t" anchorCtr="0"/>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44" name="Google Shape;44;p8"/>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6"/>
        <p:cNvGrpSpPr/>
        <p:nvPr/>
      </p:nvGrpSpPr>
      <p:grpSpPr>
        <a:xfrm>
          <a:off x="0" y="0"/>
          <a:ext cx="0" cy="0"/>
          <a:chOff x="0" y="0"/>
          <a:chExt cx="0" cy="0"/>
        </a:xfrm>
      </p:grpSpPr>
      <p:pic>
        <p:nvPicPr>
          <p:cNvPr id="57" name="Google Shape;57;p12"/>
          <p:cNvPicPr preferRelativeResize="0"/>
          <p:nvPr/>
        </p:nvPicPr>
        <p:blipFill>
          <a:blip r:embed="rId2">
            <a:alphaModFix/>
          </a:blip>
          <a:stretch>
            <a:fillRect/>
          </a:stretch>
        </p:blipFill>
        <p:spPr>
          <a:xfrm>
            <a:off x="5541170" y="2518284"/>
            <a:ext cx="3450425" cy="2472825"/>
          </a:xfrm>
          <a:prstGeom prst="rect">
            <a:avLst/>
          </a:prstGeom>
          <a:noFill/>
          <a:ln>
            <a:noFill/>
          </a:ln>
        </p:spPr>
      </p:pic>
      <p:sp>
        <p:nvSpPr>
          <p:cNvPr id="58" name="Google Shape;58;p12"/>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no illustration">
  <p:cSld name="BLANK_1">
    <p:spTree>
      <p:nvGrpSpPr>
        <p:cNvPr id="1" name="Shape 59"/>
        <p:cNvGrpSpPr/>
        <p:nvPr/>
      </p:nvGrpSpPr>
      <p:grpSpPr>
        <a:xfrm>
          <a:off x="0" y="0"/>
          <a:ext cx="0" cy="0"/>
          <a:chOff x="0" y="0"/>
          <a:chExt cx="0" cy="0"/>
        </a:xfrm>
      </p:grpSpPr>
      <p:sp>
        <p:nvSpPr>
          <p:cNvPr id="60" name="Google Shape;60;p13"/>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Title - Left">
    <p:spTree>
      <p:nvGrpSpPr>
        <p:cNvPr id="1" name=""/>
        <p:cNvGrpSpPr/>
        <p:nvPr/>
      </p:nvGrpSpPr>
      <p:grpSpPr>
        <a:xfrm>
          <a:off x="0" y="0"/>
          <a:ext cx="0" cy="0"/>
          <a:chOff x="0" y="0"/>
          <a:chExt cx="0" cy="0"/>
        </a:xfrm>
      </p:grpSpPr>
      <p:sp>
        <p:nvSpPr>
          <p:cNvPr id="2" name="Title 1"/>
          <p:cNvSpPr>
            <a:spLocks noGrp="1"/>
          </p:cNvSpPr>
          <p:nvPr>
            <p:ph type="title"/>
          </p:nvPr>
        </p:nvSpPr>
        <p:spPr>
          <a:xfrm>
            <a:off x="467916" y="102870"/>
            <a:ext cx="7348373" cy="530915"/>
          </a:xfrm>
        </p:spPr>
        <p:txBody>
          <a:bodyPr/>
          <a:lstStyle>
            <a:lvl1pPr algn="l">
              <a:defRPr/>
            </a:lvl1pPr>
          </a:lstStyle>
          <a:p>
            <a:r>
              <a:rPr lang="en-US"/>
              <a:t>Click to edit Master title style</a:t>
            </a:r>
          </a:p>
        </p:txBody>
      </p:sp>
      <p:sp>
        <p:nvSpPr>
          <p:cNvPr id="3" name="Subtitle 2"/>
          <p:cNvSpPr>
            <a:spLocks noGrp="1"/>
          </p:cNvSpPr>
          <p:nvPr>
            <p:ph type="subTitle" idx="1"/>
          </p:nvPr>
        </p:nvSpPr>
        <p:spPr>
          <a:xfrm>
            <a:off x="467916" y="633784"/>
            <a:ext cx="7348373" cy="448584"/>
          </a:xfrm>
        </p:spPr>
        <p:txBody>
          <a:bodyPr wrap="square">
            <a:spAutoFit/>
          </a:bodyPr>
          <a:lstStyle>
            <a:lvl1pPr marL="0" indent="0" algn="l">
              <a:buNone/>
              <a:defRPr sz="2100">
                <a:solidFill>
                  <a:schemeClr val="accent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grpSp>
        <p:nvGrpSpPr>
          <p:cNvPr id="6" name="Group 5"/>
          <p:cNvGrpSpPr/>
          <p:nvPr userDrawn="1"/>
        </p:nvGrpSpPr>
        <p:grpSpPr>
          <a:xfrm>
            <a:off x="246127" y="4677984"/>
            <a:ext cx="329431" cy="329430"/>
            <a:chOff x="186858" y="6096003"/>
            <a:chExt cx="580550" cy="580549"/>
          </a:xfrm>
          <a:solidFill>
            <a:schemeClr val="bg1">
              <a:lumMod val="75000"/>
              <a:alpha val="25000"/>
            </a:schemeClr>
          </a:solidFill>
        </p:grpSpPr>
        <p:sp>
          <p:nvSpPr>
            <p:cNvPr id="7" name="Rectangle 6"/>
            <p:cNvSpPr/>
            <p:nvPr userDrawn="1"/>
          </p:nvSpPr>
          <p:spPr>
            <a:xfrm>
              <a:off x="186859" y="6096003"/>
              <a:ext cx="580549" cy="5805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latin typeface="Calibri Light" panose="020F0302020204030204" pitchFamily="34" charset="0"/>
              </a:endParaRPr>
            </a:p>
          </p:txBody>
        </p:sp>
        <p:sp>
          <p:nvSpPr>
            <p:cNvPr id="8" name="Rectangle 7"/>
            <p:cNvSpPr/>
            <p:nvPr userDrawn="1"/>
          </p:nvSpPr>
          <p:spPr>
            <a:xfrm>
              <a:off x="186858" y="6612049"/>
              <a:ext cx="580549" cy="645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050"/>
            </a:p>
          </p:txBody>
        </p:sp>
      </p:grpSp>
      <p:sp>
        <p:nvSpPr>
          <p:cNvPr id="10" name="Slide Number Placeholder 5"/>
          <p:cNvSpPr>
            <a:spLocks noGrp="1"/>
          </p:cNvSpPr>
          <p:nvPr>
            <p:ph type="sldNum" sz="quarter" idx="12"/>
          </p:nvPr>
        </p:nvSpPr>
        <p:spPr>
          <a:xfrm>
            <a:off x="246127" y="4677984"/>
            <a:ext cx="329431" cy="292828"/>
          </a:xfrm>
          <a:prstGeom prst="rect">
            <a:avLst/>
          </a:prstGeom>
        </p:spPr>
        <p:txBody>
          <a:bodyPr anchor="ctr"/>
          <a:lstStyle>
            <a:lvl1pPr algn="ctr">
              <a:defRPr sz="1050">
                <a:solidFill>
                  <a:srgbClr val="2F3A46"/>
                </a:solidFill>
              </a:defRPr>
            </a:lvl1pPr>
          </a:lstStyle>
          <a:p>
            <a:fld id="{F68327C5-B821-4FE9-A59A-A60D9EB59A9A}" type="slidenum">
              <a:rPr lang="en-US" smtClean="0"/>
              <a:pPr/>
              <a:t>‹#›</a:t>
            </a:fld>
            <a:endParaRPr lang="en-US" dirty="0"/>
          </a:p>
        </p:txBody>
      </p:sp>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val="0"/>
              </a:ext>
            </a:extLst>
          </a:blip>
          <a:srcRect r="18500" b="19391"/>
          <a:stretch/>
        </p:blipFill>
        <p:spPr>
          <a:xfrm>
            <a:off x="8322384" y="4330860"/>
            <a:ext cx="821616" cy="812640"/>
          </a:xfrm>
          <a:prstGeom prst="rect">
            <a:avLst/>
          </a:prstGeom>
        </p:spPr>
      </p:pic>
      <p:pic>
        <p:nvPicPr>
          <p:cNvPr id="12" name="Picture 11"/>
          <p:cNvPicPr>
            <a:picLocks noChangeAspect="1"/>
          </p:cNvPicPr>
          <p:nvPr userDrawn="1"/>
        </p:nvPicPr>
        <p:blipFill>
          <a:blip r:embed="rId3"/>
          <a:stretch>
            <a:fillRect/>
          </a:stretch>
        </p:blipFill>
        <p:spPr>
          <a:xfrm>
            <a:off x="7866366" y="172154"/>
            <a:ext cx="1220830" cy="338357"/>
          </a:xfrm>
          <a:prstGeom prst="rect">
            <a:avLst/>
          </a:prstGeom>
        </p:spPr>
      </p:pic>
      <p:sp>
        <p:nvSpPr>
          <p:cNvPr id="13" name="Rectangle 12"/>
          <p:cNvSpPr/>
          <p:nvPr userDrawn="1"/>
        </p:nvSpPr>
        <p:spPr>
          <a:xfrm>
            <a:off x="7892075" y="71894"/>
            <a:ext cx="1195121" cy="540060"/>
          </a:xfrm>
          <a:prstGeom prst="rect">
            <a:avLst/>
          </a:pr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 name="Rectangle 3">
            <a:extLst>
              <a:ext uri="{FF2B5EF4-FFF2-40B4-BE49-F238E27FC236}">
                <a16:creationId xmlns:a16="http://schemas.microsoft.com/office/drawing/2014/main" id="{3FAA1CCD-60C5-486B-ACAD-47D83FA9ECF8}"/>
              </a:ext>
            </a:extLst>
          </p:cNvPr>
          <p:cNvSpPr/>
          <p:nvPr userDrawn="1"/>
        </p:nvSpPr>
        <p:spPr>
          <a:xfrm>
            <a:off x="89502" y="4515966"/>
            <a:ext cx="702078" cy="5309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Tree>
    <p:extLst>
      <p:ext uri="{BB962C8B-B14F-4D97-AF65-F5344CB8AC3E}">
        <p14:creationId xmlns:p14="http://schemas.microsoft.com/office/powerpoint/2010/main" val="7731283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5164158-0CE9-4349-B3F5-2F2E57F0D0CB}" type="datetimeFigureOut">
              <a:rPr lang="en-US" smtClean="0"/>
              <a:t>3/10/2019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B259CC6-7B72-4137-928D-D85C24DCBB66}" type="slidenum">
              <a:rPr lang="en-US" smtClean="0"/>
              <a:t>‹#›</a:t>
            </a:fld>
            <a:endParaRPr lang="en-US"/>
          </a:p>
        </p:txBody>
      </p:sp>
    </p:spTree>
    <p:extLst>
      <p:ext uri="{BB962C8B-B14F-4D97-AF65-F5344CB8AC3E}">
        <p14:creationId xmlns:p14="http://schemas.microsoft.com/office/powerpoint/2010/main" val="37775757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rgbClr val="FFFFFF"/>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1044175"/>
            <a:ext cx="6300300" cy="857400"/>
          </a:xfrm>
          <a:prstGeom prst="rect">
            <a:avLst/>
          </a:prstGeom>
          <a:noFill/>
          <a:ln>
            <a:noFill/>
          </a:ln>
        </p:spPr>
        <p:txBody>
          <a:bodyPr spcFirstLastPara="1" wrap="square" lIns="0" tIns="0" rIns="0" bIns="0" anchor="b" anchorCtr="0"/>
          <a:lstStyle>
            <a:lvl1pPr lvl="0">
              <a:spcBef>
                <a:spcPts val="0"/>
              </a:spcBef>
              <a:spcAft>
                <a:spcPts val="0"/>
              </a:spcAft>
              <a:buClr>
                <a:srgbClr val="A7D86D"/>
              </a:buClr>
              <a:buSzPts val="4800"/>
              <a:buFont typeface="Poppins"/>
              <a:buNone/>
              <a:defRPr sz="4800" b="1">
                <a:solidFill>
                  <a:srgbClr val="A7D86D"/>
                </a:solidFill>
                <a:latin typeface="Poppins"/>
                <a:ea typeface="Poppins"/>
                <a:cs typeface="Poppins"/>
                <a:sym typeface="Poppins"/>
              </a:defRPr>
            </a:lvl1pPr>
            <a:lvl2pPr lvl="1">
              <a:spcBef>
                <a:spcPts val="0"/>
              </a:spcBef>
              <a:spcAft>
                <a:spcPts val="0"/>
              </a:spcAft>
              <a:buClr>
                <a:srgbClr val="A7D86D"/>
              </a:buClr>
              <a:buSzPts val="4800"/>
              <a:buFont typeface="Poppins"/>
              <a:buNone/>
              <a:defRPr sz="4800" b="1">
                <a:solidFill>
                  <a:srgbClr val="A7D86D"/>
                </a:solidFill>
                <a:latin typeface="Poppins"/>
                <a:ea typeface="Poppins"/>
                <a:cs typeface="Poppins"/>
                <a:sym typeface="Poppins"/>
              </a:defRPr>
            </a:lvl2pPr>
            <a:lvl3pPr lvl="2">
              <a:spcBef>
                <a:spcPts val="0"/>
              </a:spcBef>
              <a:spcAft>
                <a:spcPts val="0"/>
              </a:spcAft>
              <a:buClr>
                <a:srgbClr val="A7D86D"/>
              </a:buClr>
              <a:buSzPts val="4800"/>
              <a:buFont typeface="Poppins"/>
              <a:buNone/>
              <a:defRPr sz="4800" b="1">
                <a:solidFill>
                  <a:srgbClr val="A7D86D"/>
                </a:solidFill>
                <a:latin typeface="Poppins"/>
                <a:ea typeface="Poppins"/>
                <a:cs typeface="Poppins"/>
                <a:sym typeface="Poppins"/>
              </a:defRPr>
            </a:lvl3pPr>
            <a:lvl4pPr lvl="3">
              <a:spcBef>
                <a:spcPts val="0"/>
              </a:spcBef>
              <a:spcAft>
                <a:spcPts val="0"/>
              </a:spcAft>
              <a:buClr>
                <a:srgbClr val="A7D86D"/>
              </a:buClr>
              <a:buSzPts val="4800"/>
              <a:buFont typeface="Poppins"/>
              <a:buNone/>
              <a:defRPr sz="4800" b="1">
                <a:solidFill>
                  <a:srgbClr val="A7D86D"/>
                </a:solidFill>
                <a:latin typeface="Poppins"/>
                <a:ea typeface="Poppins"/>
                <a:cs typeface="Poppins"/>
                <a:sym typeface="Poppins"/>
              </a:defRPr>
            </a:lvl4pPr>
            <a:lvl5pPr lvl="4">
              <a:spcBef>
                <a:spcPts val="0"/>
              </a:spcBef>
              <a:spcAft>
                <a:spcPts val="0"/>
              </a:spcAft>
              <a:buClr>
                <a:srgbClr val="A7D86D"/>
              </a:buClr>
              <a:buSzPts val="4800"/>
              <a:buFont typeface="Poppins"/>
              <a:buNone/>
              <a:defRPr sz="4800" b="1">
                <a:solidFill>
                  <a:srgbClr val="A7D86D"/>
                </a:solidFill>
                <a:latin typeface="Poppins"/>
                <a:ea typeface="Poppins"/>
                <a:cs typeface="Poppins"/>
                <a:sym typeface="Poppins"/>
              </a:defRPr>
            </a:lvl5pPr>
            <a:lvl6pPr lvl="5">
              <a:spcBef>
                <a:spcPts val="0"/>
              </a:spcBef>
              <a:spcAft>
                <a:spcPts val="0"/>
              </a:spcAft>
              <a:buClr>
                <a:srgbClr val="A7D86D"/>
              </a:buClr>
              <a:buSzPts val="4800"/>
              <a:buFont typeface="Poppins"/>
              <a:buNone/>
              <a:defRPr sz="4800" b="1">
                <a:solidFill>
                  <a:srgbClr val="A7D86D"/>
                </a:solidFill>
                <a:latin typeface="Poppins"/>
                <a:ea typeface="Poppins"/>
                <a:cs typeface="Poppins"/>
                <a:sym typeface="Poppins"/>
              </a:defRPr>
            </a:lvl6pPr>
            <a:lvl7pPr lvl="6">
              <a:spcBef>
                <a:spcPts val="0"/>
              </a:spcBef>
              <a:spcAft>
                <a:spcPts val="0"/>
              </a:spcAft>
              <a:buClr>
                <a:srgbClr val="A7D86D"/>
              </a:buClr>
              <a:buSzPts val="4800"/>
              <a:buFont typeface="Poppins"/>
              <a:buNone/>
              <a:defRPr sz="4800" b="1">
                <a:solidFill>
                  <a:srgbClr val="A7D86D"/>
                </a:solidFill>
                <a:latin typeface="Poppins"/>
                <a:ea typeface="Poppins"/>
                <a:cs typeface="Poppins"/>
                <a:sym typeface="Poppins"/>
              </a:defRPr>
            </a:lvl7pPr>
            <a:lvl8pPr lvl="7">
              <a:spcBef>
                <a:spcPts val="0"/>
              </a:spcBef>
              <a:spcAft>
                <a:spcPts val="0"/>
              </a:spcAft>
              <a:buClr>
                <a:srgbClr val="A7D86D"/>
              </a:buClr>
              <a:buSzPts val="4800"/>
              <a:buFont typeface="Poppins"/>
              <a:buNone/>
              <a:defRPr sz="4800" b="1">
                <a:solidFill>
                  <a:srgbClr val="A7D86D"/>
                </a:solidFill>
                <a:latin typeface="Poppins"/>
                <a:ea typeface="Poppins"/>
                <a:cs typeface="Poppins"/>
                <a:sym typeface="Poppins"/>
              </a:defRPr>
            </a:lvl8pPr>
            <a:lvl9pPr lvl="8">
              <a:spcBef>
                <a:spcPts val="0"/>
              </a:spcBef>
              <a:spcAft>
                <a:spcPts val="0"/>
              </a:spcAft>
              <a:buClr>
                <a:srgbClr val="A7D86D"/>
              </a:buClr>
              <a:buSzPts val="4800"/>
              <a:buFont typeface="Poppins"/>
              <a:buNone/>
              <a:defRPr sz="4800" b="1">
                <a:solidFill>
                  <a:srgbClr val="A7D86D"/>
                </a:solidFill>
                <a:latin typeface="Poppins"/>
                <a:ea typeface="Poppins"/>
                <a:cs typeface="Poppins"/>
                <a:sym typeface="Poppins"/>
              </a:defRPr>
            </a:lvl9pPr>
          </a:lstStyle>
          <a:p>
            <a:endParaRPr/>
          </a:p>
        </p:txBody>
      </p:sp>
      <p:sp>
        <p:nvSpPr>
          <p:cNvPr id="7" name="Google Shape;7;p1"/>
          <p:cNvSpPr txBox="1">
            <a:spLocks noGrp="1"/>
          </p:cNvSpPr>
          <p:nvPr>
            <p:ph type="body" idx="1"/>
          </p:nvPr>
        </p:nvSpPr>
        <p:spPr>
          <a:xfrm>
            <a:off x="457200" y="2038350"/>
            <a:ext cx="4929300" cy="1862700"/>
          </a:xfrm>
          <a:prstGeom prst="rect">
            <a:avLst/>
          </a:prstGeom>
          <a:noFill/>
          <a:ln>
            <a:noFill/>
          </a:ln>
        </p:spPr>
        <p:txBody>
          <a:bodyPr spcFirstLastPara="1" wrap="square" lIns="0" tIns="0" rIns="0" bIns="0" anchor="t" anchorCtr="0"/>
          <a:lstStyle>
            <a:lvl1pPr marL="457200" lvl="0" indent="-368300">
              <a:lnSpc>
                <a:spcPct val="115000"/>
              </a:lnSpc>
              <a:spcBef>
                <a:spcPts val="600"/>
              </a:spcBef>
              <a:spcAft>
                <a:spcPts val="0"/>
              </a:spcAft>
              <a:buClr>
                <a:srgbClr val="A7D86D"/>
              </a:buClr>
              <a:buSzPts val="2200"/>
              <a:buFont typeface="Muli Light"/>
              <a:buChar char="●"/>
              <a:defRPr sz="2200">
                <a:solidFill>
                  <a:srgbClr val="65617D"/>
                </a:solidFill>
                <a:latin typeface="Muli Light"/>
                <a:ea typeface="Muli Light"/>
                <a:cs typeface="Muli Light"/>
                <a:sym typeface="Muli Light"/>
              </a:defRPr>
            </a:lvl1pPr>
            <a:lvl2pPr marL="914400" lvl="1" indent="-368300">
              <a:lnSpc>
                <a:spcPct val="115000"/>
              </a:lnSpc>
              <a:spcBef>
                <a:spcPts val="0"/>
              </a:spcBef>
              <a:spcAft>
                <a:spcPts val="0"/>
              </a:spcAft>
              <a:buClr>
                <a:srgbClr val="A7A4BC"/>
              </a:buClr>
              <a:buSzPts val="2200"/>
              <a:buFont typeface="Muli Light"/>
              <a:buChar char="○"/>
              <a:defRPr sz="2200">
                <a:solidFill>
                  <a:srgbClr val="65617D"/>
                </a:solidFill>
                <a:latin typeface="Muli Light"/>
                <a:ea typeface="Muli Light"/>
                <a:cs typeface="Muli Light"/>
                <a:sym typeface="Muli Light"/>
              </a:defRPr>
            </a:lvl2pPr>
            <a:lvl3pPr marL="1371600" lvl="2" indent="-368300">
              <a:lnSpc>
                <a:spcPct val="115000"/>
              </a:lnSpc>
              <a:spcBef>
                <a:spcPts val="0"/>
              </a:spcBef>
              <a:spcAft>
                <a:spcPts val="0"/>
              </a:spcAft>
              <a:buClr>
                <a:srgbClr val="A7A4BC"/>
              </a:buClr>
              <a:buSzPts val="2200"/>
              <a:buFont typeface="Muli Light"/>
              <a:buChar char="■"/>
              <a:defRPr sz="2200">
                <a:solidFill>
                  <a:srgbClr val="65617D"/>
                </a:solidFill>
                <a:latin typeface="Muli Light"/>
                <a:ea typeface="Muli Light"/>
                <a:cs typeface="Muli Light"/>
                <a:sym typeface="Muli Light"/>
              </a:defRPr>
            </a:lvl3pPr>
            <a:lvl4pPr marL="1828800" lvl="3" indent="-368300">
              <a:lnSpc>
                <a:spcPct val="115000"/>
              </a:lnSpc>
              <a:spcBef>
                <a:spcPts val="0"/>
              </a:spcBef>
              <a:spcAft>
                <a:spcPts val="0"/>
              </a:spcAft>
              <a:buClr>
                <a:srgbClr val="A7A4BC"/>
              </a:buClr>
              <a:buSzPts val="2200"/>
              <a:buFont typeface="Muli Light"/>
              <a:buChar char="●"/>
              <a:defRPr sz="2200">
                <a:solidFill>
                  <a:srgbClr val="65617D"/>
                </a:solidFill>
                <a:latin typeface="Muli Light"/>
                <a:ea typeface="Muli Light"/>
                <a:cs typeface="Muli Light"/>
                <a:sym typeface="Muli Light"/>
              </a:defRPr>
            </a:lvl4pPr>
            <a:lvl5pPr marL="2286000" lvl="4" indent="-368300">
              <a:lnSpc>
                <a:spcPct val="115000"/>
              </a:lnSpc>
              <a:spcBef>
                <a:spcPts val="0"/>
              </a:spcBef>
              <a:spcAft>
                <a:spcPts val="0"/>
              </a:spcAft>
              <a:buClr>
                <a:srgbClr val="A7A4BC"/>
              </a:buClr>
              <a:buSzPts val="2200"/>
              <a:buFont typeface="Muli Light"/>
              <a:buChar char="○"/>
              <a:defRPr sz="2200">
                <a:solidFill>
                  <a:srgbClr val="65617D"/>
                </a:solidFill>
                <a:latin typeface="Muli Light"/>
                <a:ea typeface="Muli Light"/>
                <a:cs typeface="Muli Light"/>
                <a:sym typeface="Muli Light"/>
              </a:defRPr>
            </a:lvl5pPr>
            <a:lvl6pPr marL="2743200" lvl="5" indent="-368300">
              <a:lnSpc>
                <a:spcPct val="115000"/>
              </a:lnSpc>
              <a:spcBef>
                <a:spcPts val="0"/>
              </a:spcBef>
              <a:spcAft>
                <a:spcPts val="0"/>
              </a:spcAft>
              <a:buClr>
                <a:srgbClr val="A7A4BC"/>
              </a:buClr>
              <a:buSzPts val="2200"/>
              <a:buFont typeface="Muli Light"/>
              <a:buChar char="■"/>
              <a:defRPr sz="2200">
                <a:solidFill>
                  <a:srgbClr val="65617D"/>
                </a:solidFill>
                <a:latin typeface="Muli Light"/>
                <a:ea typeface="Muli Light"/>
                <a:cs typeface="Muli Light"/>
                <a:sym typeface="Muli Light"/>
              </a:defRPr>
            </a:lvl6pPr>
            <a:lvl7pPr marL="3200400" lvl="6" indent="-368300">
              <a:lnSpc>
                <a:spcPct val="115000"/>
              </a:lnSpc>
              <a:spcBef>
                <a:spcPts val="0"/>
              </a:spcBef>
              <a:spcAft>
                <a:spcPts val="0"/>
              </a:spcAft>
              <a:buClr>
                <a:srgbClr val="A7A4BC"/>
              </a:buClr>
              <a:buSzPts val="2200"/>
              <a:buFont typeface="Muli Light"/>
              <a:buChar char="●"/>
              <a:defRPr sz="2200">
                <a:solidFill>
                  <a:srgbClr val="65617D"/>
                </a:solidFill>
                <a:latin typeface="Muli Light"/>
                <a:ea typeface="Muli Light"/>
                <a:cs typeface="Muli Light"/>
                <a:sym typeface="Muli Light"/>
              </a:defRPr>
            </a:lvl7pPr>
            <a:lvl8pPr marL="3657600" lvl="7" indent="-368300">
              <a:lnSpc>
                <a:spcPct val="115000"/>
              </a:lnSpc>
              <a:spcBef>
                <a:spcPts val="0"/>
              </a:spcBef>
              <a:spcAft>
                <a:spcPts val="0"/>
              </a:spcAft>
              <a:buClr>
                <a:srgbClr val="A7A4BC"/>
              </a:buClr>
              <a:buSzPts val="2200"/>
              <a:buFont typeface="Muli Light"/>
              <a:buChar char="○"/>
              <a:defRPr sz="2200">
                <a:solidFill>
                  <a:srgbClr val="65617D"/>
                </a:solidFill>
                <a:latin typeface="Muli Light"/>
                <a:ea typeface="Muli Light"/>
                <a:cs typeface="Muli Light"/>
                <a:sym typeface="Muli Light"/>
              </a:defRPr>
            </a:lvl8pPr>
            <a:lvl9pPr marL="4114800" lvl="8" indent="-368300">
              <a:lnSpc>
                <a:spcPct val="115000"/>
              </a:lnSpc>
              <a:spcBef>
                <a:spcPts val="0"/>
              </a:spcBef>
              <a:spcAft>
                <a:spcPts val="0"/>
              </a:spcAft>
              <a:buClr>
                <a:srgbClr val="A7A4BC"/>
              </a:buClr>
              <a:buSzPts val="2200"/>
              <a:buFont typeface="Muli Light"/>
              <a:buChar char="■"/>
              <a:defRPr sz="2200">
                <a:solidFill>
                  <a:srgbClr val="65617D"/>
                </a:solidFill>
                <a:latin typeface="Muli Light"/>
                <a:ea typeface="Muli Light"/>
                <a:cs typeface="Muli Light"/>
                <a:sym typeface="Muli Light"/>
              </a:defRPr>
            </a:lvl9pPr>
          </a:lstStyle>
          <a:p>
            <a:endParaRPr/>
          </a:p>
        </p:txBody>
      </p:sp>
      <p:sp>
        <p:nvSpPr>
          <p:cNvPr id="8" name="Google Shape;8;p1"/>
          <p:cNvSpPr txBox="1">
            <a:spLocks noGrp="1"/>
          </p:cNvSpPr>
          <p:nvPr>
            <p:ph type="sldNum" idx="12"/>
          </p:nvPr>
        </p:nvSpPr>
        <p:spPr>
          <a:xfrm>
            <a:off x="8480584" y="4749851"/>
            <a:ext cx="548700" cy="393600"/>
          </a:xfrm>
          <a:prstGeom prst="rect">
            <a:avLst/>
          </a:prstGeom>
          <a:noFill/>
          <a:ln>
            <a:noFill/>
          </a:ln>
        </p:spPr>
        <p:txBody>
          <a:bodyPr spcFirstLastPara="1" wrap="square" lIns="0" tIns="0" rIns="0" bIns="0" anchor="ctr" anchorCtr="0">
            <a:noAutofit/>
          </a:bodyPr>
          <a:lstStyle>
            <a:lvl1pPr lvl="0" algn="r">
              <a:buNone/>
              <a:defRPr sz="1300">
                <a:solidFill>
                  <a:srgbClr val="A7D86D"/>
                </a:solidFill>
                <a:latin typeface="Poppins Light"/>
                <a:ea typeface="Poppins Light"/>
                <a:cs typeface="Poppins Light"/>
                <a:sym typeface="Poppins Light"/>
              </a:defRPr>
            </a:lvl1pPr>
            <a:lvl2pPr lvl="1" algn="r">
              <a:buNone/>
              <a:defRPr sz="1300">
                <a:solidFill>
                  <a:srgbClr val="A7D86D"/>
                </a:solidFill>
                <a:latin typeface="Poppins Light"/>
                <a:ea typeface="Poppins Light"/>
                <a:cs typeface="Poppins Light"/>
                <a:sym typeface="Poppins Light"/>
              </a:defRPr>
            </a:lvl2pPr>
            <a:lvl3pPr lvl="2" algn="r">
              <a:buNone/>
              <a:defRPr sz="1300">
                <a:solidFill>
                  <a:srgbClr val="A7D86D"/>
                </a:solidFill>
                <a:latin typeface="Poppins Light"/>
                <a:ea typeface="Poppins Light"/>
                <a:cs typeface="Poppins Light"/>
                <a:sym typeface="Poppins Light"/>
              </a:defRPr>
            </a:lvl3pPr>
            <a:lvl4pPr lvl="3" algn="r">
              <a:buNone/>
              <a:defRPr sz="1300">
                <a:solidFill>
                  <a:srgbClr val="A7D86D"/>
                </a:solidFill>
                <a:latin typeface="Poppins Light"/>
                <a:ea typeface="Poppins Light"/>
                <a:cs typeface="Poppins Light"/>
                <a:sym typeface="Poppins Light"/>
              </a:defRPr>
            </a:lvl4pPr>
            <a:lvl5pPr lvl="4" algn="r">
              <a:buNone/>
              <a:defRPr sz="1300">
                <a:solidFill>
                  <a:srgbClr val="A7D86D"/>
                </a:solidFill>
                <a:latin typeface="Poppins Light"/>
                <a:ea typeface="Poppins Light"/>
                <a:cs typeface="Poppins Light"/>
                <a:sym typeface="Poppins Light"/>
              </a:defRPr>
            </a:lvl5pPr>
            <a:lvl6pPr lvl="5" algn="r">
              <a:buNone/>
              <a:defRPr sz="1300">
                <a:solidFill>
                  <a:srgbClr val="A7D86D"/>
                </a:solidFill>
                <a:latin typeface="Poppins Light"/>
                <a:ea typeface="Poppins Light"/>
                <a:cs typeface="Poppins Light"/>
                <a:sym typeface="Poppins Light"/>
              </a:defRPr>
            </a:lvl6pPr>
            <a:lvl7pPr lvl="6" algn="r">
              <a:buNone/>
              <a:defRPr sz="1300">
                <a:solidFill>
                  <a:srgbClr val="A7D86D"/>
                </a:solidFill>
                <a:latin typeface="Poppins Light"/>
                <a:ea typeface="Poppins Light"/>
                <a:cs typeface="Poppins Light"/>
                <a:sym typeface="Poppins Light"/>
              </a:defRPr>
            </a:lvl7pPr>
            <a:lvl8pPr lvl="7" algn="r">
              <a:buNone/>
              <a:defRPr sz="1300">
                <a:solidFill>
                  <a:srgbClr val="A7D86D"/>
                </a:solidFill>
                <a:latin typeface="Poppins Light"/>
                <a:ea typeface="Poppins Light"/>
                <a:cs typeface="Poppins Light"/>
                <a:sym typeface="Poppins Light"/>
              </a:defRPr>
            </a:lvl8pPr>
            <a:lvl9pPr lvl="8" algn="r">
              <a:buNone/>
              <a:defRPr sz="1300">
                <a:solidFill>
                  <a:srgbClr val="A7D86D"/>
                </a:solidFill>
                <a:latin typeface="Poppins Light"/>
                <a:ea typeface="Poppins Light"/>
                <a:cs typeface="Poppins Light"/>
                <a:sym typeface="Poppins Light"/>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3" r:id="rId3"/>
    <p:sldLayoutId id="2147483654" r:id="rId4"/>
    <p:sldLayoutId id="2147483658" r:id="rId5"/>
    <p:sldLayoutId id="2147483659" r:id="rId6"/>
    <p:sldLayoutId id="2147483661" r:id="rId7"/>
    <p:sldLayoutId id="2147483662" r:id="rId8"/>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8" Type="http://schemas.openxmlformats.org/officeDocument/2006/relationships/diagramData" Target="../diagrams/data2.xml"/><Relationship Id="rId13" Type="http://schemas.openxmlformats.org/officeDocument/2006/relationships/diagramData" Target="../diagrams/data3.xm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17" Type="http://schemas.microsoft.com/office/2007/relationships/diagramDrawing" Target="../diagrams/drawing3.xml"/><Relationship Id="rId2" Type="http://schemas.openxmlformats.org/officeDocument/2006/relationships/notesSlide" Target="../notesSlides/notesSlide3.xml"/><Relationship Id="rId16" Type="http://schemas.openxmlformats.org/officeDocument/2006/relationships/diagramColors" Target="../diagrams/colors3.xml"/><Relationship Id="rId1" Type="http://schemas.openxmlformats.org/officeDocument/2006/relationships/slideLayout" Target="../slideLayouts/slideLayout7.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5" Type="http://schemas.openxmlformats.org/officeDocument/2006/relationships/diagramQuickStyle" Target="../diagrams/quickStyle3.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 Id="rId14" Type="http://schemas.openxmlformats.org/officeDocument/2006/relationships/diagramLayout" Target="../diagrams/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image" Target="../media/image14.png"/><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13" Type="http://schemas.openxmlformats.org/officeDocument/2006/relationships/tags" Target="../tags/tag13.xml"/><Relationship Id="rId18" Type="http://schemas.openxmlformats.org/officeDocument/2006/relationships/tags" Target="../tags/tag18.xml"/><Relationship Id="rId26" Type="http://schemas.openxmlformats.org/officeDocument/2006/relationships/tags" Target="../tags/tag26.xml"/><Relationship Id="rId39" Type="http://schemas.openxmlformats.org/officeDocument/2006/relationships/tags" Target="../tags/tag39.xml"/><Relationship Id="rId21" Type="http://schemas.openxmlformats.org/officeDocument/2006/relationships/tags" Target="../tags/tag21.xml"/><Relationship Id="rId34" Type="http://schemas.openxmlformats.org/officeDocument/2006/relationships/tags" Target="../tags/tag34.xml"/><Relationship Id="rId42" Type="http://schemas.openxmlformats.org/officeDocument/2006/relationships/tags" Target="../tags/tag42.xml"/><Relationship Id="rId47" Type="http://schemas.openxmlformats.org/officeDocument/2006/relationships/tags" Target="../tags/tag47.xml"/><Relationship Id="rId50" Type="http://schemas.openxmlformats.org/officeDocument/2006/relationships/tags" Target="../tags/tag50.xml"/><Relationship Id="rId55" Type="http://schemas.openxmlformats.org/officeDocument/2006/relationships/tags" Target="../tags/tag55.xml"/><Relationship Id="rId63" Type="http://schemas.openxmlformats.org/officeDocument/2006/relationships/tags" Target="../tags/tag63.xml"/><Relationship Id="rId68" Type="http://schemas.openxmlformats.org/officeDocument/2006/relationships/tags" Target="../tags/tag68.xml"/><Relationship Id="rId7" Type="http://schemas.openxmlformats.org/officeDocument/2006/relationships/tags" Target="../tags/tag7.xml"/><Relationship Id="rId71" Type="http://schemas.openxmlformats.org/officeDocument/2006/relationships/tags" Target="../tags/tag71.xml"/><Relationship Id="rId2" Type="http://schemas.openxmlformats.org/officeDocument/2006/relationships/tags" Target="../tags/tag2.xml"/><Relationship Id="rId16" Type="http://schemas.openxmlformats.org/officeDocument/2006/relationships/tags" Target="../tags/tag16.xml"/><Relationship Id="rId29" Type="http://schemas.openxmlformats.org/officeDocument/2006/relationships/tags" Target="../tags/tag29.xml"/><Relationship Id="rId11" Type="http://schemas.openxmlformats.org/officeDocument/2006/relationships/tags" Target="../tags/tag11.xml"/><Relationship Id="rId24" Type="http://schemas.openxmlformats.org/officeDocument/2006/relationships/tags" Target="../tags/tag24.xml"/><Relationship Id="rId32" Type="http://schemas.openxmlformats.org/officeDocument/2006/relationships/tags" Target="../tags/tag32.xml"/><Relationship Id="rId37" Type="http://schemas.openxmlformats.org/officeDocument/2006/relationships/tags" Target="../tags/tag37.xml"/><Relationship Id="rId40" Type="http://schemas.openxmlformats.org/officeDocument/2006/relationships/tags" Target="../tags/tag40.xml"/><Relationship Id="rId45" Type="http://schemas.openxmlformats.org/officeDocument/2006/relationships/tags" Target="../tags/tag45.xml"/><Relationship Id="rId53" Type="http://schemas.openxmlformats.org/officeDocument/2006/relationships/tags" Target="../tags/tag53.xml"/><Relationship Id="rId58" Type="http://schemas.openxmlformats.org/officeDocument/2006/relationships/tags" Target="../tags/tag58.xml"/><Relationship Id="rId66" Type="http://schemas.openxmlformats.org/officeDocument/2006/relationships/tags" Target="../tags/tag66.xml"/><Relationship Id="rId74" Type="http://schemas.openxmlformats.org/officeDocument/2006/relationships/slideLayout" Target="../slideLayouts/slideLayout8.xml"/><Relationship Id="rId5" Type="http://schemas.openxmlformats.org/officeDocument/2006/relationships/tags" Target="../tags/tag5.xml"/><Relationship Id="rId15" Type="http://schemas.openxmlformats.org/officeDocument/2006/relationships/tags" Target="../tags/tag15.xml"/><Relationship Id="rId23" Type="http://schemas.openxmlformats.org/officeDocument/2006/relationships/tags" Target="../tags/tag23.xml"/><Relationship Id="rId28" Type="http://schemas.openxmlformats.org/officeDocument/2006/relationships/tags" Target="../tags/tag28.xml"/><Relationship Id="rId36" Type="http://schemas.openxmlformats.org/officeDocument/2006/relationships/tags" Target="../tags/tag36.xml"/><Relationship Id="rId49" Type="http://schemas.openxmlformats.org/officeDocument/2006/relationships/tags" Target="../tags/tag49.xml"/><Relationship Id="rId57" Type="http://schemas.openxmlformats.org/officeDocument/2006/relationships/tags" Target="../tags/tag57.xml"/><Relationship Id="rId61" Type="http://schemas.openxmlformats.org/officeDocument/2006/relationships/tags" Target="../tags/tag61.xml"/><Relationship Id="rId10" Type="http://schemas.openxmlformats.org/officeDocument/2006/relationships/tags" Target="../tags/tag10.xml"/><Relationship Id="rId19" Type="http://schemas.openxmlformats.org/officeDocument/2006/relationships/tags" Target="../tags/tag19.xml"/><Relationship Id="rId31" Type="http://schemas.openxmlformats.org/officeDocument/2006/relationships/tags" Target="../tags/tag31.xml"/><Relationship Id="rId44" Type="http://schemas.openxmlformats.org/officeDocument/2006/relationships/tags" Target="../tags/tag44.xml"/><Relationship Id="rId52" Type="http://schemas.openxmlformats.org/officeDocument/2006/relationships/tags" Target="../tags/tag52.xml"/><Relationship Id="rId60" Type="http://schemas.openxmlformats.org/officeDocument/2006/relationships/tags" Target="../tags/tag60.xml"/><Relationship Id="rId65" Type="http://schemas.openxmlformats.org/officeDocument/2006/relationships/tags" Target="../tags/tag65.xml"/><Relationship Id="rId73" Type="http://schemas.openxmlformats.org/officeDocument/2006/relationships/tags" Target="../tags/tag73.xml"/><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tags" Target="../tags/tag14.xml"/><Relationship Id="rId22" Type="http://schemas.openxmlformats.org/officeDocument/2006/relationships/tags" Target="../tags/tag22.xml"/><Relationship Id="rId27" Type="http://schemas.openxmlformats.org/officeDocument/2006/relationships/tags" Target="../tags/tag27.xml"/><Relationship Id="rId30" Type="http://schemas.openxmlformats.org/officeDocument/2006/relationships/tags" Target="../tags/tag30.xml"/><Relationship Id="rId35" Type="http://schemas.openxmlformats.org/officeDocument/2006/relationships/tags" Target="../tags/tag35.xml"/><Relationship Id="rId43" Type="http://schemas.openxmlformats.org/officeDocument/2006/relationships/tags" Target="../tags/tag43.xml"/><Relationship Id="rId48" Type="http://schemas.openxmlformats.org/officeDocument/2006/relationships/tags" Target="../tags/tag48.xml"/><Relationship Id="rId56" Type="http://schemas.openxmlformats.org/officeDocument/2006/relationships/tags" Target="../tags/tag56.xml"/><Relationship Id="rId64" Type="http://schemas.openxmlformats.org/officeDocument/2006/relationships/tags" Target="../tags/tag64.xml"/><Relationship Id="rId69" Type="http://schemas.openxmlformats.org/officeDocument/2006/relationships/tags" Target="../tags/tag69.xml"/><Relationship Id="rId8" Type="http://schemas.openxmlformats.org/officeDocument/2006/relationships/tags" Target="../tags/tag8.xml"/><Relationship Id="rId51" Type="http://schemas.openxmlformats.org/officeDocument/2006/relationships/tags" Target="../tags/tag51.xml"/><Relationship Id="rId72" Type="http://schemas.openxmlformats.org/officeDocument/2006/relationships/tags" Target="../tags/tag72.xml"/><Relationship Id="rId3" Type="http://schemas.openxmlformats.org/officeDocument/2006/relationships/tags" Target="../tags/tag3.xml"/><Relationship Id="rId12" Type="http://schemas.openxmlformats.org/officeDocument/2006/relationships/tags" Target="../tags/tag12.xml"/><Relationship Id="rId17" Type="http://schemas.openxmlformats.org/officeDocument/2006/relationships/tags" Target="../tags/tag17.xml"/><Relationship Id="rId25" Type="http://schemas.openxmlformats.org/officeDocument/2006/relationships/tags" Target="../tags/tag25.xml"/><Relationship Id="rId33" Type="http://schemas.openxmlformats.org/officeDocument/2006/relationships/tags" Target="../tags/tag33.xml"/><Relationship Id="rId38" Type="http://schemas.openxmlformats.org/officeDocument/2006/relationships/tags" Target="../tags/tag38.xml"/><Relationship Id="rId46" Type="http://schemas.openxmlformats.org/officeDocument/2006/relationships/tags" Target="../tags/tag46.xml"/><Relationship Id="rId59" Type="http://schemas.openxmlformats.org/officeDocument/2006/relationships/tags" Target="../tags/tag59.xml"/><Relationship Id="rId67" Type="http://schemas.openxmlformats.org/officeDocument/2006/relationships/tags" Target="../tags/tag67.xml"/><Relationship Id="rId20" Type="http://schemas.openxmlformats.org/officeDocument/2006/relationships/tags" Target="../tags/tag20.xml"/><Relationship Id="rId41" Type="http://schemas.openxmlformats.org/officeDocument/2006/relationships/tags" Target="../tags/tag41.xml"/><Relationship Id="rId54" Type="http://schemas.openxmlformats.org/officeDocument/2006/relationships/tags" Target="../tags/tag54.xml"/><Relationship Id="rId62" Type="http://schemas.openxmlformats.org/officeDocument/2006/relationships/tags" Target="../tags/tag62.xml"/><Relationship Id="rId70" Type="http://schemas.openxmlformats.org/officeDocument/2006/relationships/tags" Target="../tags/tag70.xml"/><Relationship Id="rId1" Type="http://schemas.openxmlformats.org/officeDocument/2006/relationships/tags" Target="../tags/tag1.xml"/><Relationship Id="rId6" Type="http://schemas.openxmlformats.org/officeDocument/2006/relationships/tags" Target="../tags/tag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4"/>
          <p:cNvSpPr txBox="1">
            <a:spLocks noGrp="1"/>
          </p:cNvSpPr>
          <p:nvPr>
            <p:ph type="ctrTitle"/>
          </p:nvPr>
        </p:nvSpPr>
        <p:spPr>
          <a:xfrm>
            <a:off x="685800" y="696425"/>
            <a:ext cx="5391000" cy="2930400"/>
          </a:xfrm>
          <a:prstGeom prst="rect">
            <a:avLst/>
          </a:prstGeom>
        </p:spPr>
        <p:txBody>
          <a:bodyPr spcFirstLastPara="1" wrap="square" lIns="0" tIns="0" rIns="0" bIns="0" anchor="t" anchorCtr="0">
            <a:noAutofit/>
          </a:bodyPr>
          <a:lstStyle/>
          <a:p>
            <a:pPr algn="ctr">
              <a:lnSpc>
                <a:spcPts val="5000"/>
              </a:lnSpc>
              <a:spcBef>
                <a:spcPct val="0"/>
              </a:spcBef>
            </a:pPr>
            <a:r>
              <a:rPr lang="en-US" altLang="ko-KR" dirty="0">
                <a:solidFill>
                  <a:srgbClr val="305178"/>
                </a:solidFill>
                <a:latin typeface="Arial" panose="020B0604020202020204" pitchFamily="34" charset="0"/>
                <a:cs typeface="Arial" panose="020B0604020202020204" pitchFamily="34" charset="0"/>
              </a:rPr>
              <a:t>Capstone Design </a:t>
            </a:r>
            <a:r>
              <a:rPr lang="en-US" altLang="ko-KR" dirty="0"/>
              <a:t>Proposal Presentation</a:t>
            </a:r>
            <a:br>
              <a:rPr lang="ko-KR" altLang="en-US" dirty="0"/>
            </a:br>
            <a:endParaRPr lang="en-US" altLang="ko-KR" dirty="0">
              <a:solidFill>
                <a:srgbClr val="305178"/>
              </a:solidFill>
              <a:latin typeface="Arial" panose="020B0604020202020204" pitchFamily="34" charset="0"/>
              <a:cs typeface="Arial" panose="020B0604020202020204" pitchFamily="34"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6"/>
          <p:cNvSpPr txBox="1">
            <a:spLocks noGrp="1"/>
          </p:cNvSpPr>
          <p:nvPr>
            <p:ph type="ctrTitle" idx="4294967295"/>
          </p:nvPr>
        </p:nvSpPr>
        <p:spPr>
          <a:xfrm>
            <a:off x="685800" y="440350"/>
            <a:ext cx="4791300" cy="11598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6000" dirty="0"/>
              <a:t>Hello!</a:t>
            </a:r>
            <a:endParaRPr sz="6000" dirty="0"/>
          </a:p>
        </p:txBody>
      </p:sp>
      <p:sp>
        <p:nvSpPr>
          <p:cNvPr id="80" name="Google Shape;80;p16"/>
          <p:cNvSpPr txBox="1">
            <a:spLocks noGrp="1"/>
          </p:cNvSpPr>
          <p:nvPr>
            <p:ph type="subTitle" idx="4294967295"/>
          </p:nvPr>
        </p:nvSpPr>
        <p:spPr>
          <a:xfrm>
            <a:off x="685800" y="1639966"/>
            <a:ext cx="4791300" cy="31506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US" sz="3600" b="1" dirty="0"/>
              <a:t>We</a:t>
            </a:r>
            <a:r>
              <a:rPr lang="en" sz="3600" b="1" dirty="0"/>
              <a:t> are “</a:t>
            </a:r>
            <a:r>
              <a:rPr lang="en-US" sz="3600" b="1" dirty="0"/>
              <a:t>LAJI”</a:t>
            </a:r>
            <a:endParaRPr sz="3600" b="1" dirty="0"/>
          </a:p>
          <a:p>
            <a:pPr marL="0" lvl="0" indent="0">
              <a:buClr>
                <a:schemeClr val="dk1"/>
              </a:buClr>
              <a:buSzPts val="1100"/>
              <a:buNone/>
            </a:pPr>
            <a:r>
              <a:rPr lang="en-US" altLang="ko-KR" sz="3600" b="1" dirty="0"/>
              <a:t> </a:t>
            </a:r>
            <a:r>
              <a:rPr lang="en" altLang="ko-KR" sz="3600" dirty="0"/>
              <a:t>-</a:t>
            </a:r>
            <a:r>
              <a:rPr lang="en-US" altLang="ko-KR" sz="3600" dirty="0" err="1"/>
              <a:t>Jisu</a:t>
            </a:r>
            <a:r>
              <a:rPr lang="en-US" altLang="ko-KR" sz="3600" dirty="0"/>
              <a:t> An </a:t>
            </a:r>
          </a:p>
          <a:p>
            <a:pPr marL="0" lvl="0" indent="0">
              <a:buClr>
                <a:schemeClr val="dk1"/>
              </a:buClr>
              <a:buSzPts val="1100"/>
              <a:buNone/>
            </a:pPr>
            <a:r>
              <a:rPr lang="en-US" sz="3600" b="1" dirty="0"/>
              <a:t> </a:t>
            </a:r>
            <a:r>
              <a:rPr lang="en-US" sz="3600" dirty="0"/>
              <a:t>-</a:t>
            </a:r>
            <a:r>
              <a:rPr lang="en-US" sz="3600" dirty="0" err="1"/>
              <a:t>Hyunjae</a:t>
            </a:r>
            <a:r>
              <a:rPr lang="en-US" sz="3600" dirty="0"/>
              <a:t> </a:t>
            </a:r>
            <a:r>
              <a:rPr lang="en-US" altLang="ko-KR" sz="3600" dirty="0"/>
              <a:t>Lee </a:t>
            </a:r>
            <a:endParaRPr lang="en-US" sz="3600" dirty="0"/>
          </a:p>
          <a:p>
            <a:pPr marL="0" lvl="0" indent="0">
              <a:buClr>
                <a:schemeClr val="dk1"/>
              </a:buClr>
              <a:buSzPts val="1100"/>
              <a:buNone/>
            </a:pPr>
            <a:r>
              <a:rPr lang="en-US" sz="3600" dirty="0"/>
              <a:t> -</a:t>
            </a:r>
            <a:r>
              <a:rPr lang="en-US" sz="3600" dirty="0" err="1"/>
              <a:t>Jinwoo</a:t>
            </a:r>
            <a:r>
              <a:rPr lang="en-US" sz="3600" dirty="0"/>
              <a:t> </a:t>
            </a:r>
            <a:r>
              <a:rPr lang="en-US" altLang="ko-KR" sz="3600" dirty="0"/>
              <a:t>Jeon </a:t>
            </a:r>
            <a:endParaRPr lang="en-US" sz="3600" dirty="0"/>
          </a:p>
        </p:txBody>
      </p:sp>
      <p:sp>
        <p:nvSpPr>
          <p:cNvPr id="81" name="Google Shape;81;p16"/>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CA7C47-88E5-4371-A90F-2EDFDD488A84}"/>
              </a:ext>
            </a:extLst>
          </p:cNvPr>
          <p:cNvSpPr>
            <a:spLocks noGrp="1"/>
          </p:cNvSpPr>
          <p:nvPr>
            <p:ph type="title"/>
          </p:nvPr>
        </p:nvSpPr>
        <p:spPr/>
        <p:txBody>
          <a:bodyPr/>
          <a:lstStyle/>
          <a:p>
            <a:r>
              <a:rPr lang="en-US" dirty="0">
                <a:solidFill>
                  <a:srgbClr val="305178"/>
                </a:solidFill>
              </a:rPr>
              <a:t>Meet the Team</a:t>
            </a:r>
          </a:p>
        </p:txBody>
      </p:sp>
      <p:grpSp>
        <p:nvGrpSpPr>
          <p:cNvPr id="95" name="Group 94">
            <a:extLst>
              <a:ext uri="{FF2B5EF4-FFF2-40B4-BE49-F238E27FC236}">
                <a16:creationId xmlns:a16="http://schemas.microsoft.com/office/drawing/2014/main" id="{AB855109-2D86-4202-B9CE-3E60F8439916}"/>
              </a:ext>
            </a:extLst>
          </p:cNvPr>
          <p:cNvGrpSpPr/>
          <p:nvPr/>
        </p:nvGrpSpPr>
        <p:grpSpPr>
          <a:xfrm>
            <a:off x="1650215" y="983395"/>
            <a:ext cx="1835833" cy="3726414"/>
            <a:chOff x="623732" y="1700808"/>
            <a:chExt cx="2447777" cy="4968552"/>
          </a:xfrm>
        </p:grpSpPr>
        <p:sp>
          <p:nvSpPr>
            <p:cNvPr id="96" name="Rectangle 95">
              <a:extLst>
                <a:ext uri="{FF2B5EF4-FFF2-40B4-BE49-F238E27FC236}">
                  <a16:creationId xmlns:a16="http://schemas.microsoft.com/office/drawing/2014/main" id="{8F690F4E-3D7E-4F5E-9B02-B891D5D646E7}"/>
                </a:ext>
              </a:extLst>
            </p:cNvPr>
            <p:cNvSpPr/>
            <p:nvPr/>
          </p:nvSpPr>
          <p:spPr>
            <a:xfrm>
              <a:off x="623732" y="3933056"/>
              <a:ext cx="2447777" cy="523220"/>
            </a:xfrm>
            <a:prstGeom prst="rect">
              <a:avLst/>
            </a:prstGeom>
            <a:gradFill flip="none" rotWithShape="1">
              <a:gsLst>
                <a:gs pos="0">
                  <a:schemeClr val="accent2"/>
                </a:gs>
                <a:gs pos="100000">
                  <a:schemeClr val="accent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Jane Doe</a:t>
              </a:r>
            </a:p>
          </p:txBody>
        </p:sp>
        <p:grpSp>
          <p:nvGrpSpPr>
            <p:cNvPr id="97" name="Group 96">
              <a:extLst>
                <a:ext uri="{FF2B5EF4-FFF2-40B4-BE49-F238E27FC236}">
                  <a16:creationId xmlns:a16="http://schemas.microsoft.com/office/drawing/2014/main" id="{712D4734-0353-4FE4-96B3-AD192F545BEF}"/>
                </a:ext>
              </a:extLst>
            </p:cNvPr>
            <p:cNvGrpSpPr/>
            <p:nvPr/>
          </p:nvGrpSpPr>
          <p:grpSpPr>
            <a:xfrm>
              <a:off x="623732" y="1700808"/>
              <a:ext cx="2447777" cy="4968552"/>
              <a:chOff x="623732" y="1700808"/>
              <a:chExt cx="2447777" cy="4877764"/>
            </a:xfrm>
            <a:effectLst>
              <a:outerShdw blurRad="50800" dist="38100" dir="2700000" algn="tl" rotWithShape="0">
                <a:prstClr val="black">
                  <a:alpha val="40000"/>
                </a:prstClr>
              </a:outerShdw>
            </a:effectLst>
          </p:grpSpPr>
          <p:sp>
            <p:nvSpPr>
              <p:cNvPr id="105" name="Rectangle 104">
                <a:extLst>
                  <a:ext uri="{FF2B5EF4-FFF2-40B4-BE49-F238E27FC236}">
                    <a16:creationId xmlns:a16="http://schemas.microsoft.com/office/drawing/2014/main" id="{C0B07BAC-93A8-45B6-BE07-BE882C3D3DF9}"/>
                  </a:ext>
                </a:extLst>
              </p:cNvPr>
              <p:cNvSpPr/>
              <p:nvPr/>
            </p:nvSpPr>
            <p:spPr>
              <a:xfrm>
                <a:off x="623732" y="1700808"/>
                <a:ext cx="2447777" cy="48777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06" name="Rectangle 105">
                <a:extLst>
                  <a:ext uri="{FF2B5EF4-FFF2-40B4-BE49-F238E27FC236}">
                    <a16:creationId xmlns:a16="http://schemas.microsoft.com/office/drawing/2014/main" id="{ABEC2427-8F00-4485-94C0-D9B26344DC89}"/>
                  </a:ext>
                </a:extLst>
              </p:cNvPr>
              <p:cNvSpPr/>
              <p:nvPr/>
            </p:nvSpPr>
            <p:spPr>
              <a:xfrm>
                <a:off x="623732" y="1703090"/>
                <a:ext cx="2447777" cy="112879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sp>
          <p:nvSpPr>
            <p:cNvPr id="98" name="Oval 97">
              <a:extLst>
                <a:ext uri="{FF2B5EF4-FFF2-40B4-BE49-F238E27FC236}">
                  <a16:creationId xmlns:a16="http://schemas.microsoft.com/office/drawing/2014/main" id="{AC835937-FF0B-4413-924A-E3794F0F7C86}"/>
                </a:ext>
              </a:extLst>
            </p:cNvPr>
            <p:cNvSpPr/>
            <p:nvPr/>
          </p:nvSpPr>
          <p:spPr>
            <a:xfrm>
              <a:off x="983524" y="1988840"/>
              <a:ext cx="1728192" cy="1728192"/>
            </a:xfrm>
            <a:prstGeom prst="ellipse">
              <a:avLst/>
            </a:prstGeom>
            <a:solidFill>
              <a:schemeClr val="tx2"/>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99" name="Rectangle 98">
              <a:extLst>
                <a:ext uri="{FF2B5EF4-FFF2-40B4-BE49-F238E27FC236}">
                  <a16:creationId xmlns:a16="http://schemas.microsoft.com/office/drawing/2014/main" id="{34000096-66AA-40A4-9D26-CD35CDCDBCD8}"/>
                </a:ext>
              </a:extLst>
            </p:cNvPr>
            <p:cNvSpPr/>
            <p:nvPr/>
          </p:nvSpPr>
          <p:spPr>
            <a:xfrm>
              <a:off x="623732" y="3807537"/>
              <a:ext cx="2447777" cy="523220"/>
            </a:xfrm>
            <a:prstGeom prst="rect">
              <a:avLst/>
            </a:prstGeom>
            <a:solidFill>
              <a:schemeClr val="tx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cap="all" dirty="0">
                  <a:solidFill>
                    <a:schemeClr val="tx1"/>
                  </a:solidFill>
                </a:rPr>
                <a:t>AN JISU</a:t>
              </a:r>
            </a:p>
          </p:txBody>
        </p:sp>
        <p:sp>
          <p:nvSpPr>
            <p:cNvPr id="100" name="Rectangle 99">
              <a:extLst>
                <a:ext uri="{FF2B5EF4-FFF2-40B4-BE49-F238E27FC236}">
                  <a16:creationId xmlns:a16="http://schemas.microsoft.com/office/drawing/2014/main" id="{E17DEEC3-B8EF-4960-8CC5-021FC0DF3324}"/>
                </a:ext>
              </a:extLst>
            </p:cNvPr>
            <p:cNvSpPr/>
            <p:nvPr/>
          </p:nvSpPr>
          <p:spPr>
            <a:xfrm>
              <a:off x="623732" y="4348857"/>
              <a:ext cx="2447777" cy="2688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i="1" cap="all" dirty="0">
                <a:solidFill>
                  <a:schemeClr val="tx2"/>
                </a:solidFill>
              </a:endParaRPr>
            </a:p>
          </p:txBody>
        </p:sp>
        <p:sp>
          <p:nvSpPr>
            <p:cNvPr id="101" name="Rectangle 100">
              <a:extLst>
                <a:ext uri="{FF2B5EF4-FFF2-40B4-BE49-F238E27FC236}">
                  <a16:creationId xmlns:a16="http://schemas.microsoft.com/office/drawing/2014/main" id="{6CD48165-F9FF-48A9-B5AD-E5D5A4E8EF7C}"/>
                </a:ext>
              </a:extLst>
            </p:cNvPr>
            <p:cNvSpPr/>
            <p:nvPr/>
          </p:nvSpPr>
          <p:spPr>
            <a:xfrm>
              <a:off x="623732" y="4863843"/>
              <a:ext cx="2447777" cy="800219"/>
            </a:xfrm>
            <a:prstGeom prst="rect">
              <a:avLst/>
            </a:prstGeom>
          </p:spPr>
          <p:txBody>
            <a:bodyPr wrap="square">
              <a:spAutoFit/>
            </a:bodyPr>
            <a:lstStyle/>
            <a:p>
              <a:pPr algn="just">
                <a:spcAft>
                  <a:spcPts val="900"/>
                </a:spcAft>
              </a:pPr>
              <a:r>
                <a:rPr lang="en-US" sz="825" dirty="0">
                  <a:solidFill>
                    <a:srgbClr val="7B8898"/>
                  </a:solidFill>
                </a:rPr>
                <a:t>Lorem ipsum dolor sit </a:t>
              </a:r>
              <a:r>
                <a:rPr lang="en-US" sz="825" dirty="0" err="1">
                  <a:solidFill>
                    <a:srgbClr val="7B8898"/>
                  </a:solidFill>
                </a:rPr>
                <a:t>amet</a:t>
              </a:r>
              <a:r>
                <a:rPr lang="en-US" sz="825" dirty="0">
                  <a:solidFill>
                    <a:srgbClr val="7B8898"/>
                  </a:solidFill>
                </a:rPr>
                <a:t>, </a:t>
              </a:r>
              <a:r>
                <a:rPr lang="en-US" sz="825" dirty="0" err="1">
                  <a:solidFill>
                    <a:srgbClr val="7B8898"/>
                  </a:solidFill>
                </a:rPr>
                <a:t>consectetur</a:t>
              </a:r>
              <a:r>
                <a:rPr lang="en-US" sz="825" dirty="0">
                  <a:solidFill>
                    <a:srgbClr val="7B8898"/>
                  </a:solidFill>
                </a:rPr>
                <a:t> </a:t>
              </a:r>
              <a:r>
                <a:rPr lang="en-US" sz="825" dirty="0" err="1">
                  <a:solidFill>
                    <a:srgbClr val="7B8898"/>
                  </a:solidFill>
                </a:rPr>
                <a:t>adipiscing</a:t>
              </a:r>
              <a:r>
                <a:rPr lang="en-US" sz="825" dirty="0">
                  <a:solidFill>
                    <a:srgbClr val="7B8898"/>
                  </a:solidFill>
                </a:rPr>
                <a:t> </a:t>
              </a:r>
              <a:r>
                <a:rPr lang="en-US" sz="825" dirty="0" err="1">
                  <a:solidFill>
                    <a:srgbClr val="7B8898"/>
                  </a:solidFill>
                </a:rPr>
                <a:t>elit</a:t>
              </a:r>
              <a:r>
                <a:rPr lang="en-US" sz="825" dirty="0">
                  <a:solidFill>
                    <a:srgbClr val="7B8898"/>
                  </a:solidFill>
                </a:rPr>
                <a:t>, sed do </a:t>
              </a:r>
              <a:r>
                <a:rPr lang="en-US" sz="825" dirty="0" err="1">
                  <a:solidFill>
                    <a:srgbClr val="7B8898"/>
                  </a:solidFill>
                </a:rPr>
                <a:t>eiusmod</a:t>
              </a:r>
              <a:r>
                <a:rPr lang="en-US" sz="825" dirty="0">
                  <a:solidFill>
                    <a:srgbClr val="7B8898"/>
                  </a:solidFill>
                </a:rPr>
                <a:t> </a:t>
              </a:r>
              <a:r>
                <a:rPr lang="en-US" sz="825" dirty="0" err="1">
                  <a:solidFill>
                    <a:srgbClr val="7B8898"/>
                  </a:solidFill>
                </a:rPr>
                <a:t>tempor</a:t>
              </a:r>
              <a:r>
                <a:rPr lang="en-US" sz="825" dirty="0">
                  <a:solidFill>
                    <a:srgbClr val="7B8898"/>
                  </a:solidFill>
                </a:rPr>
                <a:t> </a:t>
              </a:r>
              <a:r>
                <a:rPr lang="en-US" sz="825" dirty="0" err="1">
                  <a:solidFill>
                    <a:srgbClr val="7B8898"/>
                  </a:solidFill>
                </a:rPr>
                <a:t>incididunt</a:t>
              </a:r>
              <a:r>
                <a:rPr lang="en-US" sz="825" dirty="0">
                  <a:solidFill>
                    <a:srgbClr val="7B8898"/>
                  </a:solidFill>
                </a:rPr>
                <a:t> </a:t>
              </a:r>
              <a:r>
                <a:rPr lang="en-US" sz="825" dirty="0" err="1">
                  <a:solidFill>
                    <a:srgbClr val="7B8898"/>
                  </a:solidFill>
                </a:rPr>
                <a:t>ut</a:t>
              </a:r>
              <a:r>
                <a:rPr lang="en-US" sz="825" dirty="0">
                  <a:solidFill>
                    <a:srgbClr val="7B8898"/>
                  </a:solidFill>
                </a:rPr>
                <a:t> </a:t>
              </a:r>
              <a:r>
                <a:rPr lang="en-US" sz="825" dirty="0" err="1">
                  <a:solidFill>
                    <a:srgbClr val="7B8898"/>
                  </a:solidFill>
                </a:rPr>
                <a:t>labore</a:t>
              </a:r>
              <a:r>
                <a:rPr lang="en-US" sz="825" dirty="0">
                  <a:solidFill>
                    <a:srgbClr val="7B8898"/>
                  </a:solidFill>
                </a:rPr>
                <a:t> et dolore magna </a:t>
              </a:r>
              <a:r>
                <a:rPr lang="en-US" sz="825" dirty="0" err="1">
                  <a:solidFill>
                    <a:srgbClr val="7B8898"/>
                  </a:solidFill>
                </a:rPr>
                <a:t>aliqua</a:t>
              </a:r>
              <a:r>
                <a:rPr lang="en-US" sz="825" dirty="0">
                  <a:solidFill>
                    <a:srgbClr val="7B8898"/>
                  </a:solidFill>
                </a:rPr>
                <a:t>.</a:t>
              </a:r>
            </a:p>
          </p:txBody>
        </p:sp>
        <p:sp>
          <p:nvSpPr>
            <p:cNvPr id="102" name="TextBox 101">
              <a:extLst>
                <a:ext uri="{FF2B5EF4-FFF2-40B4-BE49-F238E27FC236}">
                  <a16:creationId xmlns:a16="http://schemas.microsoft.com/office/drawing/2014/main" id="{EF1AACF8-6EDD-4624-BA75-2A4750AEFBA6}"/>
                </a:ext>
              </a:extLst>
            </p:cNvPr>
            <p:cNvSpPr txBox="1"/>
            <p:nvPr/>
          </p:nvSpPr>
          <p:spPr>
            <a:xfrm>
              <a:off x="1001021" y="5976372"/>
              <a:ext cx="1693198" cy="307776"/>
            </a:xfrm>
            <a:prstGeom prst="rect">
              <a:avLst/>
            </a:prstGeom>
            <a:noFill/>
          </p:spPr>
          <p:txBody>
            <a:bodyPr wrap="none" rtlCol="0">
              <a:spAutoFit/>
            </a:bodyPr>
            <a:lstStyle/>
            <a:p>
              <a:pPr algn="ctr"/>
              <a:r>
                <a:rPr lang="en-US" sz="900" u="sng" dirty="0">
                  <a:solidFill>
                    <a:schemeClr val="accent2"/>
                  </a:solidFill>
                </a:rPr>
                <a:t>jane.doe@email.com</a:t>
              </a:r>
            </a:p>
          </p:txBody>
        </p:sp>
        <p:sp>
          <p:nvSpPr>
            <p:cNvPr id="103" name="TextBox 102">
              <a:extLst>
                <a:ext uri="{FF2B5EF4-FFF2-40B4-BE49-F238E27FC236}">
                  <a16:creationId xmlns:a16="http://schemas.microsoft.com/office/drawing/2014/main" id="{09FE6592-85EC-4658-877F-89BF301E00A0}"/>
                </a:ext>
              </a:extLst>
            </p:cNvPr>
            <p:cNvSpPr txBox="1"/>
            <p:nvPr/>
          </p:nvSpPr>
          <p:spPr>
            <a:xfrm>
              <a:off x="1198725" y="6205383"/>
              <a:ext cx="1297790" cy="307776"/>
            </a:xfrm>
            <a:prstGeom prst="rect">
              <a:avLst/>
            </a:prstGeom>
            <a:noFill/>
          </p:spPr>
          <p:txBody>
            <a:bodyPr wrap="none" rtlCol="0">
              <a:spAutoFit/>
            </a:bodyPr>
            <a:lstStyle/>
            <a:p>
              <a:pPr algn="ctr"/>
              <a:r>
                <a:rPr lang="en-US" sz="900" dirty="0">
                  <a:solidFill>
                    <a:schemeClr val="accent2"/>
                  </a:solidFill>
                </a:rPr>
                <a:t>(123) 456-7890</a:t>
              </a:r>
            </a:p>
          </p:txBody>
        </p:sp>
        <p:cxnSp>
          <p:nvCxnSpPr>
            <p:cNvPr id="104" name="Straight Connector 103">
              <a:extLst>
                <a:ext uri="{FF2B5EF4-FFF2-40B4-BE49-F238E27FC236}">
                  <a16:creationId xmlns:a16="http://schemas.microsoft.com/office/drawing/2014/main" id="{3959A869-5E0A-4E14-BA34-C0F0E8FEBBF0}"/>
                </a:ext>
              </a:extLst>
            </p:cNvPr>
            <p:cNvCxnSpPr>
              <a:cxnSpLocks/>
            </p:cNvCxnSpPr>
            <p:nvPr/>
          </p:nvCxnSpPr>
          <p:spPr>
            <a:xfrm>
              <a:off x="623732" y="5853121"/>
              <a:ext cx="2447777" cy="0"/>
            </a:xfrm>
            <a:prstGeom prst="line">
              <a:avLst/>
            </a:prstGeom>
            <a:ln>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cxnSp>
      </p:grpSp>
      <p:grpSp>
        <p:nvGrpSpPr>
          <p:cNvPr id="107" name="Group 106">
            <a:extLst>
              <a:ext uri="{FF2B5EF4-FFF2-40B4-BE49-F238E27FC236}">
                <a16:creationId xmlns:a16="http://schemas.microsoft.com/office/drawing/2014/main" id="{FEB87E8E-BCC2-4F58-96DB-712CDA809F68}"/>
              </a:ext>
            </a:extLst>
          </p:cNvPr>
          <p:cNvGrpSpPr/>
          <p:nvPr/>
        </p:nvGrpSpPr>
        <p:grpSpPr>
          <a:xfrm>
            <a:off x="3774366" y="983395"/>
            <a:ext cx="1835833" cy="3726414"/>
            <a:chOff x="623732" y="1700808"/>
            <a:chExt cx="2447777" cy="4968552"/>
          </a:xfrm>
        </p:grpSpPr>
        <p:sp>
          <p:nvSpPr>
            <p:cNvPr id="108" name="Rectangle 107">
              <a:extLst>
                <a:ext uri="{FF2B5EF4-FFF2-40B4-BE49-F238E27FC236}">
                  <a16:creationId xmlns:a16="http://schemas.microsoft.com/office/drawing/2014/main" id="{5B172C5D-76AE-42A9-ABD2-4DCB4F89713A}"/>
                </a:ext>
              </a:extLst>
            </p:cNvPr>
            <p:cNvSpPr/>
            <p:nvPr/>
          </p:nvSpPr>
          <p:spPr>
            <a:xfrm>
              <a:off x="623732" y="3933056"/>
              <a:ext cx="2447777" cy="523220"/>
            </a:xfrm>
            <a:prstGeom prst="rect">
              <a:avLst/>
            </a:prstGeom>
            <a:gradFill flip="none" rotWithShape="1">
              <a:gsLst>
                <a:gs pos="0">
                  <a:schemeClr val="accent2"/>
                </a:gs>
                <a:gs pos="100000">
                  <a:schemeClr val="accent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Jane Doe</a:t>
              </a:r>
            </a:p>
          </p:txBody>
        </p:sp>
        <p:grpSp>
          <p:nvGrpSpPr>
            <p:cNvPr id="109" name="Group 108">
              <a:extLst>
                <a:ext uri="{FF2B5EF4-FFF2-40B4-BE49-F238E27FC236}">
                  <a16:creationId xmlns:a16="http://schemas.microsoft.com/office/drawing/2014/main" id="{4F5FCE93-828B-4B1E-B820-2377049A89FC}"/>
                </a:ext>
              </a:extLst>
            </p:cNvPr>
            <p:cNvGrpSpPr/>
            <p:nvPr/>
          </p:nvGrpSpPr>
          <p:grpSpPr>
            <a:xfrm>
              <a:off x="623732" y="1700808"/>
              <a:ext cx="2447777" cy="4968552"/>
              <a:chOff x="623732" y="1700808"/>
              <a:chExt cx="2447777" cy="4877764"/>
            </a:xfrm>
            <a:effectLst>
              <a:outerShdw blurRad="50800" dist="38100" dir="2700000" algn="tl" rotWithShape="0">
                <a:prstClr val="black">
                  <a:alpha val="40000"/>
                </a:prstClr>
              </a:outerShdw>
            </a:effectLst>
          </p:grpSpPr>
          <p:sp>
            <p:nvSpPr>
              <p:cNvPr id="117" name="Rectangle 116">
                <a:extLst>
                  <a:ext uri="{FF2B5EF4-FFF2-40B4-BE49-F238E27FC236}">
                    <a16:creationId xmlns:a16="http://schemas.microsoft.com/office/drawing/2014/main" id="{9BC2D6E2-96BE-4135-8F63-BF903BCE584E}"/>
                  </a:ext>
                </a:extLst>
              </p:cNvPr>
              <p:cNvSpPr/>
              <p:nvPr/>
            </p:nvSpPr>
            <p:spPr>
              <a:xfrm>
                <a:off x="623732" y="1700808"/>
                <a:ext cx="2447777" cy="48777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118" name="Rectangle 117">
                <a:extLst>
                  <a:ext uri="{FF2B5EF4-FFF2-40B4-BE49-F238E27FC236}">
                    <a16:creationId xmlns:a16="http://schemas.microsoft.com/office/drawing/2014/main" id="{F4F4BFA7-C569-4D46-BE63-FCFD1F19C2FC}"/>
                  </a:ext>
                </a:extLst>
              </p:cNvPr>
              <p:cNvSpPr/>
              <p:nvPr/>
            </p:nvSpPr>
            <p:spPr>
              <a:xfrm>
                <a:off x="623732" y="1703090"/>
                <a:ext cx="2447777" cy="112879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sp>
          <p:nvSpPr>
            <p:cNvPr id="110" name="Oval 109">
              <a:extLst>
                <a:ext uri="{FF2B5EF4-FFF2-40B4-BE49-F238E27FC236}">
                  <a16:creationId xmlns:a16="http://schemas.microsoft.com/office/drawing/2014/main" id="{44CDA6A8-397F-4258-A209-25B86A2F94A8}"/>
                </a:ext>
              </a:extLst>
            </p:cNvPr>
            <p:cNvSpPr/>
            <p:nvPr/>
          </p:nvSpPr>
          <p:spPr>
            <a:xfrm>
              <a:off x="983524" y="1988840"/>
              <a:ext cx="1728192" cy="1728192"/>
            </a:xfrm>
            <a:prstGeom prst="ellipse">
              <a:avLst/>
            </a:prstGeom>
            <a:solidFill>
              <a:schemeClr val="tx2"/>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11" name="Rectangle 110">
              <a:extLst>
                <a:ext uri="{FF2B5EF4-FFF2-40B4-BE49-F238E27FC236}">
                  <a16:creationId xmlns:a16="http://schemas.microsoft.com/office/drawing/2014/main" id="{78D84C72-3012-45FF-86BF-308B6D8CBFA6}"/>
                </a:ext>
              </a:extLst>
            </p:cNvPr>
            <p:cNvSpPr/>
            <p:nvPr/>
          </p:nvSpPr>
          <p:spPr>
            <a:xfrm>
              <a:off x="623732" y="3807537"/>
              <a:ext cx="2447777" cy="523220"/>
            </a:xfrm>
            <a:prstGeom prst="rect">
              <a:avLst/>
            </a:prstGeom>
            <a:solidFill>
              <a:schemeClr val="tx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cap="all" dirty="0">
                  <a:solidFill>
                    <a:schemeClr val="tx1"/>
                  </a:solidFill>
                </a:rPr>
                <a:t>LEE HYUNJAE</a:t>
              </a:r>
            </a:p>
          </p:txBody>
        </p:sp>
        <p:sp>
          <p:nvSpPr>
            <p:cNvPr id="112" name="Rectangle 111">
              <a:extLst>
                <a:ext uri="{FF2B5EF4-FFF2-40B4-BE49-F238E27FC236}">
                  <a16:creationId xmlns:a16="http://schemas.microsoft.com/office/drawing/2014/main" id="{27281B9D-A0CA-470D-84DF-4572C84B8580}"/>
                </a:ext>
              </a:extLst>
            </p:cNvPr>
            <p:cNvSpPr/>
            <p:nvPr/>
          </p:nvSpPr>
          <p:spPr>
            <a:xfrm>
              <a:off x="623732" y="4348857"/>
              <a:ext cx="2447777" cy="2688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i="1" cap="all" dirty="0">
                  <a:solidFill>
                    <a:schemeClr val="tx2"/>
                  </a:solidFill>
                </a:rPr>
                <a:t>Project Manager</a:t>
              </a:r>
            </a:p>
          </p:txBody>
        </p:sp>
        <p:sp>
          <p:nvSpPr>
            <p:cNvPr id="113" name="Rectangle 112">
              <a:extLst>
                <a:ext uri="{FF2B5EF4-FFF2-40B4-BE49-F238E27FC236}">
                  <a16:creationId xmlns:a16="http://schemas.microsoft.com/office/drawing/2014/main" id="{22884369-1BD4-478B-8564-ECCC1F73779D}"/>
                </a:ext>
              </a:extLst>
            </p:cNvPr>
            <p:cNvSpPr/>
            <p:nvPr/>
          </p:nvSpPr>
          <p:spPr>
            <a:xfrm>
              <a:off x="623732" y="4863843"/>
              <a:ext cx="2447777" cy="292388"/>
            </a:xfrm>
            <a:prstGeom prst="rect">
              <a:avLst/>
            </a:prstGeom>
          </p:spPr>
          <p:txBody>
            <a:bodyPr wrap="square">
              <a:spAutoFit/>
            </a:bodyPr>
            <a:lstStyle/>
            <a:p>
              <a:pPr algn="just">
                <a:spcAft>
                  <a:spcPts val="900"/>
                </a:spcAft>
              </a:pPr>
              <a:r>
                <a:rPr lang="en-US" sz="825" dirty="0">
                  <a:solidFill>
                    <a:srgbClr val="7B8898"/>
                  </a:solidFill>
                </a:rPr>
                <a:t>Role</a:t>
              </a:r>
            </a:p>
          </p:txBody>
        </p:sp>
        <p:sp>
          <p:nvSpPr>
            <p:cNvPr id="114" name="TextBox 113">
              <a:extLst>
                <a:ext uri="{FF2B5EF4-FFF2-40B4-BE49-F238E27FC236}">
                  <a16:creationId xmlns:a16="http://schemas.microsoft.com/office/drawing/2014/main" id="{70FA72D5-E414-4AE3-9569-D4FC54E5824F}"/>
                </a:ext>
              </a:extLst>
            </p:cNvPr>
            <p:cNvSpPr txBox="1"/>
            <p:nvPr/>
          </p:nvSpPr>
          <p:spPr>
            <a:xfrm>
              <a:off x="962549" y="5976372"/>
              <a:ext cx="1770144" cy="307776"/>
            </a:xfrm>
            <a:prstGeom prst="rect">
              <a:avLst/>
            </a:prstGeom>
            <a:noFill/>
          </p:spPr>
          <p:txBody>
            <a:bodyPr wrap="none" rtlCol="0">
              <a:spAutoFit/>
            </a:bodyPr>
            <a:lstStyle/>
            <a:p>
              <a:pPr algn="ctr"/>
              <a:r>
                <a:rPr lang="en-US" sz="900" u="sng" dirty="0">
                  <a:solidFill>
                    <a:schemeClr val="accent1"/>
                  </a:solidFill>
                </a:rPr>
                <a:t>leehj8687@email.com</a:t>
              </a:r>
            </a:p>
          </p:txBody>
        </p:sp>
        <p:sp>
          <p:nvSpPr>
            <p:cNvPr id="115" name="TextBox 114">
              <a:extLst>
                <a:ext uri="{FF2B5EF4-FFF2-40B4-BE49-F238E27FC236}">
                  <a16:creationId xmlns:a16="http://schemas.microsoft.com/office/drawing/2014/main" id="{158B071F-CF63-4773-BD01-65E18C6AAB2B}"/>
                </a:ext>
              </a:extLst>
            </p:cNvPr>
            <p:cNvSpPr txBox="1"/>
            <p:nvPr/>
          </p:nvSpPr>
          <p:spPr>
            <a:xfrm>
              <a:off x="1155980" y="6205383"/>
              <a:ext cx="1383286" cy="307776"/>
            </a:xfrm>
            <a:prstGeom prst="rect">
              <a:avLst/>
            </a:prstGeom>
            <a:noFill/>
          </p:spPr>
          <p:txBody>
            <a:bodyPr wrap="none" rtlCol="0">
              <a:spAutoFit/>
            </a:bodyPr>
            <a:lstStyle/>
            <a:p>
              <a:pPr algn="ctr"/>
              <a:r>
                <a:rPr lang="en-US" sz="900" dirty="0">
                  <a:solidFill>
                    <a:schemeClr val="accent1"/>
                  </a:solidFill>
                </a:rPr>
                <a:t>(010) 4803-8831</a:t>
              </a:r>
            </a:p>
          </p:txBody>
        </p:sp>
        <p:cxnSp>
          <p:nvCxnSpPr>
            <p:cNvPr id="116" name="Straight Connector 115">
              <a:extLst>
                <a:ext uri="{FF2B5EF4-FFF2-40B4-BE49-F238E27FC236}">
                  <a16:creationId xmlns:a16="http://schemas.microsoft.com/office/drawing/2014/main" id="{4A8163FC-55FB-4F16-82F3-5975946F7177}"/>
                </a:ext>
              </a:extLst>
            </p:cNvPr>
            <p:cNvCxnSpPr>
              <a:cxnSpLocks/>
            </p:cNvCxnSpPr>
            <p:nvPr/>
          </p:nvCxnSpPr>
          <p:spPr>
            <a:xfrm>
              <a:off x="623732" y="5853121"/>
              <a:ext cx="2447777" cy="0"/>
            </a:xfrm>
            <a:prstGeom prst="line">
              <a:avLst/>
            </a:prstGeom>
            <a:ln>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cxnSp>
      </p:grpSp>
      <p:grpSp>
        <p:nvGrpSpPr>
          <p:cNvPr id="119" name="Group 118">
            <a:extLst>
              <a:ext uri="{FF2B5EF4-FFF2-40B4-BE49-F238E27FC236}">
                <a16:creationId xmlns:a16="http://schemas.microsoft.com/office/drawing/2014/main" id="{0318065E-A294-4E65-A4C0-DAEE53FCA635}"/>
              </a:ext>
            </a:extLst>
          </p:cNvPr>
          <p:cNvGrpSpPr/>
          <p:nvPr/>
        </p:nvGrpSpPr>
        <p:grpSpPr>
          <a:xfrm>
            <a:off x="5898517" y="983395"/>
            <a:ext cx="1835833" cy="3726414"/>
            <a:chOff x="623732" y="1700808"/>
            <a:chExt cx="2447777" cy="4968552"/>
          </a:xfrm>
        </p:grpSpPr>
        <p:sp>
          <p:nvSpPr>
            <p:cNvPr id="120" name="Rectangle 119">
              <a:extLst>
                <a:ext uri="{FF2B5EF4-FFF2-40B4-BE49-F238E27FC236}">
                  <a16:creationId xmlns:a16="http://schemas.microsoft.com/office/drawing/2014/main" id="{F474000E-D212-491D-AB32-7FAF8AACE6B8}"/>
                </a:ext>
              </a:extLst>
            </p:cNvPr>
            <p:cNvSpPr/>
            <p:nvPr/>
          </p:nvSpPr>
          <p:spPr>
            <a:xfrm>
              <a:off x="623732" y="3933056"/>
              <a:ext cx="2447777" cy="523220"/>
            </a:xfrm>
            <a:prstGeom prst="rect">
              <a:avLst/>
            </a:prstGeom>
            <a:gradFill flip="none" rotWithShape="1">
              <a:gsLst>
                <a:gs pos="0">
                  <a:schemeClr val="accent2"/>
                </a:gs>
                <a:gs pos="100000">
                  <a:schemeClr val="accent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Jane Doe</a:t>
              </a:r>
            </a:p>
          </p:txBody>
        </p:sp>
        <p:grpSp>
          <p:nvGrpSpPr>
            <p:cNvPr id="121" name="Group 120">
              <a:extLst>
                <a:ext uri="{FF2B5EF4-FFF2-40B4-BE49-F238E27FC236}">
                  <a16:creationId xmlns:a16="http://schemas.microsoft.com/office/drawing/2014/main" id="{0A9A15C3-DC20-414F-8A02-9E39D4BE7145}"/>
                </a:ext>
              </a:extLst>
            </p:cNvPr>
            <p:cNvGrpSpPr/>
            <p:nvPr/>
          </p:nvGrpSpPr>
          <p:grpSpPr>
            <a:xfrm>
              <a:off x="623732" y="1700808"/>
              <a:ext cx="2447777" cy="4968552"/>
              <a:chOff x="623732" y="1700808"/>
              <a:chExt cx="2447777" cy="4877764"/>
            </a:xfrm>
            <a:effectLst>
              <a:outerShdw blurRad="50800" dist="38100" dir="2700000" algn="tl" rotWithShape="0">
                <a:prstClr val="black">
                  <a:alpha val="40000"/>
                </a:prstClr>
              </a:outerShdw>
            </a:effectLst>
          </p:grpSpPr>
          <p:sp>
            <p:nvSpPr>
              <p:cNvPr id="129" name="Rectangle 128">
                <a:extLst>
                  <a:ext uri="{FF2B5EF4-FFF2-40B4-BE49-F238E27FC236}">
                    <a16:creationId xmlns:a16="http://schemas.microsoft.com/office/drawing/2014/main" id="{C2F079F1-7B0C-4B0E-8149-404262F49CFE}"/>
                  </a:ext>
                </a:extLst>
              </p:cNvPr>
              <p:cNvSpPr/>
              <p:nvPr/>
            </p:nvSpPr>
            <p:spPr>
              <a:xfrm>
                <a:off x="623732" y="1700808"/>
                <a:ext cx="2447777" cy="48777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30" name="Rectangle 129">
                <a:extLst>
                  <a:ext uri="{FF2B5EF4-FFF2-40B4-BE49-F238E27FC236}">
                    <a16:creationId xmlns:a16="http://schemas.microsoft.com/office/drawing/2014/main" id="{E2030D19-CF7C-417A-8E54-63BAB3DDA076}"/>
                  </a:ext>
                </a:extLst>
              </p:cNvPr>
              <p:cNvSpPr/>
              <p:nvPr/>
            </p:nvSpPr>
            <p:spPr>
              <a:xfrm>
                <a:off x="623732" y="1703090"/>
                <a:ext cx="2447777" cy="112879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sp>
          <p:nvSpPr>
            <p:cNvPr id="122" name="Oval 121">
              <a:extLst>
                <a:ext uri="{FF2B5EF4-FFF2-40B4-BE49-F238E27FC236}">
                  <a16:creationId xmlns:a16="http://schemas.microsoft.com/office/drawing/2014/main" id="{1F374CE3-6273-4782-9B26-3545507AC5F1}"/>
                </a:ext>
              </a:extLst>
            </p:cNvPr>
            <p:cNvSpPr/>
            <p:nvPr/>
          </p:nvSpPr>
          <p:spPr>
            <a:xfrm>
              <a:off x="983524" y="1988840"/>
              <a:ext cx="1728192" cy="1728192"/>
            </a:xfrm>
            <a:prstGeom prst="ellipse">
              <a:avLst/>
            </a:prstGeom>
            <a:solidFill>
              <a:schemeClr val="tx2"/>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23" name="Rectangle 122">
              <a:extLst>
                <a:ext uri="{FF2B5EF4-FFF2-40B4-BE49-F238E27FC236}">
                  <a16:creationId xmlns:a16="http://schemas.microsoft.com/office/drawing/2014/main" id="{CDDE039A-3E4B-47D7-9C58-4E9E2DBECBA4}"/>
                </a:ext>
              </a:extLst>
            </p:cNvPr>
            <p:cNvSpPr/>
            <p:nvPr/>
          </p:nvSpPr>
          <p:spPr>
            <a:xfrm>
              <a:off x="623732" y="3807537"/>
              <a:ext cx="2447777" cy="523220"/>
            </a:xfrm>
            <a:prstGeom prst="rect">
              <a:avLst/>
            </a:prstGeom>
            <a:solidFill>
              <a:schemeClr val="tx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cap="all" dirty="0">
                  <a:solidFill>
                    <a:schemeClr val="tx1"/>
                  </a:solidFill>
                </a:rPr>
                <a:t>JEON JINWOO</a:t>
              </a:r>
            </a:p>
          </p:txBody>
        </p:sp>
        <p:sp>
          <p:nvSpPr>
            <p:cNvPr id="124" name="Rectangle 123">
              <a:extLst>
                <a:ext uri="{FF2B5EF4-FFF2-40B4-BE49-F238E27FC236}">
                  <a16:creationId xmlns:a16="http://schemas.microsoft.com/office/drawing/2014/main" id="{4D7750F3-EBA0-4EE9-96E8-D2982E9E4CCF}"/>
                </a:ext>
              </a:extLst>
            </p:cNvPr>
            <p:cNvSpPr/>
            <p:nvPr/>
          </p:nvSpPr>
          <p:spPr>
            <a:xfrm>
              <a:off x="623732" y="4348857"/>
              <a:ext cx="2447777" cy="2688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i="1" cap="all" dirty="0">
                  <a:solidFill>
                    <a:schemeClr val="tx2"/>
                  </a:solidFill>
                </a:rPr>
                <a:t>Web Designer</a:t>
              </a:r>
            </a:p>
          </p:txBody>
        </p:sp>
        <p:sp>
          <p:nvSpPr>
            <p:cNvPr id="125" name="Rectangle 124">
              <a:extLst>
                <a:ext uri="{FF2B5EF4-FFF2-40B4-BE49-F238E27FC236}">
                  <a16:creationId xmlns:a16="http://schemas.microsoft.com/office/drawing/2014/main" id="{A806ACAA-CB48-4DDD-8B54-9115887BC7FF}"/>
                </a:ext>
              </a:extLst>
            </p:cNvPr>
            <p:cNvSpPr/>
            <p:nvPr/>
          </p:nvSpPr>
          <p:spPr>
            <a:xfrm>
              <a:off x="623732" y="4863843"/>
              <a:ext cx="2447777" cy="800219"/>
            </a:xfrm>
            <a:prstGeom prst="rect">
              <a:avLst/>
            </a:prstGeom>
          </p:spPr>
          <p:txBody>
            <a:bodyPr wrap="square">
              <a:spAutoFit/>
            </a:bodyPr>
            <a:lstStyle/>
            <a:p>
              <a:pPr algn="just">
                <a:spcAft>
                  <a:spcPts val="900"/>
                </a:spcAft>
              </a:pPr>
              <a:r>
                <a:rPr lang="en-US" sz="825" dirty="0">
                  <a:solidFill>
                    <a:srgbClr val="7B8898"/>
                  </a:solidFill>
                </a:rPr>
                <a:t>Lorem ipsum dolor sit </a:t>
              </a:r>
              <a:r>
                <a:rPr lang="en-US" sz="825" dirty="0" err="1">
                  <a:solidFill>
                    <a:srgbClr val="7B8898"/>
                  </a:solidFill>
                </a:rPr>
                <a:t>amet</a:t>
              </a:r>
              <a:r>
                <a:rPr lang="en-US" sz="825" dirty="0">
                  <a:solidFill>
                    <a:srgbClr val="7B8898"/>
                  </a:solidFill>
                </a:rPr>
                <a:t>, </a:t>
              </a:r>
              <a:r>
                <a:rPr lang="en-US" sz="825" dirty="0" err="1">
                  <a:solidFill>
                    <a:srgbClr val="7B8898"/>
                  </a:solidFill>
                </a:rPr>
                <a:t>consectetur</a:t>
              </a:r>
              <a:r>
                <a:rPr lang="en-US" sz="825" dirty="0">
                  <a:solidFill>
                    <a:srgbClr val="7B8898"/>
                  </a:solidFill>
                </a:rPr>
                <a:t> </a:t>
              </a:r>
              <a:r>
                <a:rPr lang="en-US" sz="825" dirty="0" err="1">
                  <a:solidFill>
                    <a:srgbClr val="7B8898"/>
                  </a:solidFill>
                </a:rPr>
                <a:t>adipiscing</a:t>
              </a:r>
              <a:r>
                <a:rPr lang="en-US" sz="825" dirty="0">
                  <a:solidFill>
                    <a:srgbClr val="7B8898"/>
                  </a:solidFill>
                </a:rPr>
                <a:t> </a:t>
              </a:r>
              <a:r>
                <a:rPr lang="en-US" sz="825" dirty="0" err="1">
                  <a:solidFill>
                    <a:srgbClr val="7B8898"/>
                  </a:solidFill>
                </a:rPr>
                <a:t>elit</a:t>
              </a:r>
              <a:r>
                <a:rPr lang="en-US" sz="825" dirty="0">
                  <a:solidFill>
                    <a:srgbClr val="7B8898"/>
                  </a:solidFill>
                </a:rPr>
                <a:t>, sed do </a:t>
              </a:r>
              <a:r>
                <a:rPr lang="en-US" sz="825" dirty="0" err="1">
                  <a:solidFill>
                    <a:srgbClr val="7B8898"/>
                  </a:solidFill>
                </a:rPr>
                <a:t>eiusmod</a:t>
              </a:r>
              <a:r>
                <a:rPr lang="en-US" sz="825" dirty="0">
                  <a:solidFill>
                    <a:srgbClr val="7B8898"/>
                  </a:solidFill>
                </a:rPr>
                <a:t> </a:t>
              </a:r>
              <a:r>
                <a:rPr lang="en-US" sz="825" dirty="0" err="1">
                  <a:solidFill>
                    <a:srgbClr val="7B8898"/>
                  </a:solidFill>
                </a:rPr>
                <a:t>tempor</a:t>
              </a:r>
              <a:r>
                <a:rPr lang="en-US" sz="825" dirty="0">
                  <a:solidFill>
                    <a:srgbClr val="7B8898"/>
                  </a:solidFill>
                </a:rPr>
                <a:t> </a:t>
              </a:r>
              <a:r>
                <a:rPr lang="en-US" sz="825" dirty="0" err="1">
                  <a:solidFill>
                    <a:srgbClr val="7B8898"/>
                  </a:solidFill>
                </a:rPr>
                <a:t>incididunt</a:t>
              </a:r>
              <a:r>
                <a:rPr lang="en-US" sz="825" dirty="0">
                  <a:solidFill>
                    <a:srgbClr val="7B8898"/>
                  </a:solidFill>
                </a:rPr>
                <a:t> </a:t>
              </a:r>
              <a:r>
                <a:rPr lang="en-US" sz="825" dirty="0" err="1">
                  <a:solidFill>
                    <a:srgbClr val="7B8898"/>
                  </a:solidFill>
                </a:rPr>
                <a:t>ut</a:t>
              </a:r>
              <a:r>
                <a:rPr lang="en-US" sz="825" dirty="0">
                  <a:solidFill>
                    <a:srgbClr val="7B8898"/>
                  </a:solidFill>
                </a:rPr>
                <a:t> </a:t>
              </a:r>
              <a:r>
                <a:rPr lang="en-US" sz="825" dirty="0" err="1">
                  <a:solidFill>
                    <a:srgbClr val="7B8898"/>
                  </a:solidFill>
                </a:rPr>
                <a:t>labore</a:t>
              </a:r>
              <a:r>
                <a:rPr lang="en-US" sz="825" dirty="0">
                  <a:solidFill>
                    <a:srgbClr val="7B8898"/>
                  </a:solidFill>
                </a:rPr>
                <a:t> et dolore magna </a:t>
              </a:r>
              <a:r>
                <a:rPr lang="en-US" sz="825" dirty="0" err="1">
                  <a:solidFill>
                    <a:srgbClr val="7B8898"/>
                  </a:solidFill>
                </a:rPr>
                <a:t>aliqua</a:t>
              </a:r>
              <a:r>
                <a:rPr lang="en-US" sz="825" dirty="0">
                  <a:solidFill>
                    <a:srgbClr val="7B8898"/>
                  </a:solidFill>
                </a:rPr>
                <a:t>.</a:t>
              </a:r>
            </a:p>
          </p:txBody>
        </p:sp>
        <p:sp>
          <p:nvSpPr>
            <p:cNvPr id="126" name="TextBox 125">
              <a:extLst>
                <a:ext uri="{FF2B5EF4-FFF2-40B4-BE49-F238E27FC236}">
                  <a16:creationId xmlns:a16="http://schemas.microsoft.com/office/drawing/2014/main" id="{A08B4D1B-C982-4674-8BA8-48104B0A2928}"/>
                </a:ext>
              </a:extLst>
            </p:cNvPr>
            <p:cNvSpPr txBox="1"/>
            <p:nvPr/>
          </p:nvSpPr>
          <p:spPr>
            <a:xfrm>
              <a:off x="1030943" y="5976372"/>
              <a:ext cx="1633353" cy="307776"/>
            </a:xfrm>
            <a:prstGeom prst="rect">
              <a:avLst/>
            </a:prstGeom>
            <a:noFill/>
          </p:spPr>
          <p:txBody>
            <a:bodyPr wrap="none" rtlCol="0">
              <a:spAutoFit/>
            </a:bodyPr>
            <a:lstStyle/>
            <a:p>
              <a:pPr algn="ctr"/>
              <a:r>
                <a:rPr lang="en-US" sz="900" u="sng" dirty="0">
                  <a:solidFill>
                    <a:schemeClr val="accent4"/>
                  </a:solidFill>
                </a:rPr>
                <a:t>lisa.doe@email.com</a:t>
              </a:r>
            </a:p>
          </p:txBody>
        </p:sp>
        <p:sp>
          <p:nvSpPr>
            <p:cNvPr id="127" name="TextBox 126">
              <a:extLst>
                <a:ext uri="{FF2B5EF4-FFF2-40B4-BE49-F238E27FC236}">
                  <a16:creationId xmlns:a16="http://schemas.microsoft.com/office/drawing/2014/main" id="{4CBD848E-5894-4C86-8A7B-9470ABF8BAB8}"/>
                </a:ext>
              </a:extLst>
            </p:cNvPr>
            <p:cNvSpPr txBox="1"/>
            <p:nvPr/>
          </p:nvSpPr>
          <p:spPr>
            <a:xfrm>
              <a:off x="1198725" y="6205383"/>
              <a:ext cx="1297790" cy="307776"/>
            </a:xfrm>
            <a:prstGeom prst="rect">
              <a:avLst/>
            </a:prstGeom>
            <a:noFill/>
          </p:spPr>
          <p:txBody>
            <a:bodyPr wrap="none" rtlCol="0">
              <a:spAutoFit/>
            </a:bodyPr>
            <a:lstStyle/>
            <a:p>
              <a:pPr algn="ctr"/>
              <a:r>
                <a:rPr lang="en-US" sz="900" dirty="0">
                  <a:solidFill>
                    <a:schemeClr val="accent4"/>
                  </a:solidFill>
                </a:rPr>
                <a:t>(123) 456-7890</a:t>
              </a:r>
            </a:p>
          </p:txBody>
        </p:sp>
        <p:cxnSp>
          <p:nvCxnSpPr>
            <p:cNvPr id="128" name="Straight Connector 127">
              <a:extLst>
                <a:ext uri="{FF2B5EF4-FFF2-40B4-BE49-F238E27FC236}">
                  <a16:creationId xmlns:a16="http://schemas.microsoft.com/office/drawing/2014/main" id="{85ED42BC-A98F-456A-8985-BA16B83CC08F}"/>
                </a:ext>
              </a:extLst>
            </p:cNvPr>
            <p:cNvCxnSpPr>
              <a:cxnSpLocks/>
            </p:cNvCxnSpPr>
            <p:nvPr/>
          </p:nvCxnSpPr>
          <p:spPr>
            <a:xfrm>
              <a:off x="623732" y="5853121"/>
              <a:ext cx="2447777" cy="0"/>
            </a:xfrm>
            <a:prstGeom prst="line">
              <a:avLst/>
            </a:prstGeom>
            <a:ln>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cxnSp>
      </p:grpSp>
      <p:sp>
        <p:nvSpPr>
          <p:cNvPr id="4" name="직사각형 3">
            <a:extLst>
              <a:ext uri="{FF2B5EF4-FFF2-40B4-BE49-F238E27FC236}">
                <a16:creationId xmlns:a16="http://schemas.microsoft.com/office/drawing/2014/main" id="{CD390A56-08E6-4EDC-96B3-B5609C180804}"/>
              </a:ext>
            </a:extLst>
          </p:cNvPr>
          <p:cNvSpPr/>
          <p:nvPr/>
        </p:nvSpPr>
        <p:spPr>
          <a:xfrm>
            <a:off x="7816289" y="102870"/>
            <a:ext cx="1248883" cy="46303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9" name="다이어그램 8">
            <a:extLst>
              <a:ext uri="{FF2B5EF4-FFF2-40B4-BE49-F238E27FC236}">
                <a16:creationId xmlns:a16="http://schemas.microsoft.com/office/drawing/2014/main" id="{65D785DE-826A-4FE5-85B8-BFFC1C7CBD99}"/>
              </a:ext>
            </a:extLst>
          </p:cNvPr>
          <p:cNvGraphicFramePr/>
          <p:nvPr>
            <p:extLst>
              <p:ext uri="{D42A27DB-BD31-4B8C-83A1-F6EECF244321}">
                <p14:modId xmlns:p14="http://schemas.microsoft.com/office/powerpoint/2010/main" val="2279309290"/>
              </p:ext>
            </p:extLst>
          </p:nvPr>
        </p:nvGraphicFramePr>
        <p:xfrm>
          <a:off x="3692899" y="997526"/>
          <a:ext cx="2045749" cy="157422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6" name="다이어그램 5">
            <a:extLst>
              <a:ext uri="{FF2B5EF4-FFF2-40B4-BE49-F238E27FC236}">
                <a16:creationId xmlns:a16="http://schemas.microsoft.com/office/drawing/2014/main" id="{0BC21615-6D2B-4408-8790-7D1C9E307311}"/>
              </a:ext>
            </a:extLst>
          </p:cNvPr>
          <p:cNvGraphicFramePr/>
          <p:nvPr>
            <p:extLst>
              <p:ext uri="{D42A27DB-BD31-4B8C-83A1-F6EECF244321}">
                <p14:modId xmlns:p14="http://schemas.microsoft.com/office/powerpoint/2010/main" val="3327253499"/>
              </p:ext>
            </p:extLst>
          </p:nvPr>
        </p:nvGraphicFramePr>
        <p:xfrm>
          <a:off x="5770068" y="881499"/>
          <a:ext cx="1943099" cy="169024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aphicFrame>
        <p:nvGraphicFramePr>
          <p:cNvPr id="11" name="다이어그램 10">
            <a:extLst>
              <a:ext uri="{FF2B5EF4-FFF2-40B4-BE49-F238E27FC236}">
                <a16:creationId xmlns:a16="http://schemas.microsoft.com/office/drawing/2014/main" id="{DBD745B4-571D-4C43-A928-6C4C5344B879}"/>
              </a:ext>
            </a:extLst>
          </p:cNvPr>
          <p:cNvGraphicFramePr/>
          <p:nvPr>
            <p:extLst>
              <p:ext uri="{D42A27DB-BD31-4B8C-83A1-F6EECF244321}">
                <p14:modId xmlns:p14="http://schemas.microsoft.com/office/powerpoint/2010/main" val="531405532"/>
              </p:ext>
            </p:extLst>
          </p:nvPr>
        </p:nvGraphicFramePr>
        <p:xfrm>
          <a:off x="1370971" y="580422"/>
          <a:ext cx="2394320" cy="1983019"/>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spTree>
    <p:extLst>
      <p:ext uri="{BB962C8B-B14F-4D97-AF65-F5344CB8AC3E}">
        <p14:creationId xmlns:p14="http://schemas.microsoft.com/office/powerpoint/2010/main" val="17983226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5"/>
          <p:cNvSpPr txBox="1">
            <a:spLocks noGrp="1"/>
          </p:cNvSpPr>
          <p:nvPr>
            <p:ph type="title"/>
          </p:nvPr>
        </p:nvSpPr>
        <p:spPr>
          <a:xfrm>
            <a:off x="457200" y="282175"/>
            <a:ext cx="6300300" cy="85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dirty="0">
                <a:solidFill>
                  <a:srgbClr val="305178"/>
                </a:solidFill>
              </a:rPr>
              <a:t>Introductions</a:t>
            </a:r>
            <a:endParaRPr dirty="0">
              <a:solidFill>
                <a:srgbClr val="305178"/>
              </a:solidFill>
            </a:endParaRPr>
          </a:p>
        </p:txBody>
      </p:sp>
      <p:sp>
        <p:nvSpPr>
          <p:cNvPr id="74" name="Google Shape;74;p15"/>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4</a:t>
            </a:fld>
            <a:endParaRPr/>
          </a:p>
        </p:txBody>
      </p:sp>
      <p:sp>
        <p:nvSpPr>
          <p:cNvPr id="6" name="텍스트 개체 틀 5">
            <a:extLst>
              <a:ext uri="{FF2B5EF4-FFF2-40B4-BE49-F238E27FC236}">
                <a16:creationId xmlns:a16="http://schemas.microsoft.com/office/drawing/2014/main" id="{8A508DB8-3BCF-4784-B322-0C1A7E5B7070}"/>
              </a:ext>
            </a:extLst>
          </p:cNvPr>
          <p:cNvSpPr>
            <a:spLocks noGrp="1"/>
          </p:cNvSpPr>
          <p:nvPr>
            <p:ph type="body" idx="1"/>
          </p:nvPr>
        </p:nvSpPr>
        <p:spPr>
          <a:xfrm>
            <a:off x="227319" y="1368828"/>
            <a:ext cx="5585460" cy="2767200"/>
          </a:xfrm>
        </p:spPr>
        <p:txBody>
          <a:bodyPr/>
          <a:lstStyle/>
          <a:p>
            <a:r>
              <a:rPr lang="en-US" altLang="ko-KR" dirty="0"/>
              <a:t>Very convenient and interactive ordering process</a:t>
            </a:r>
          </a:p>
          <a:p>
            <a:endParaRPr lang="en-US" altLang="ko-KR" dirty="0"/>
          </a:p>
          <a:p>
            <a:endParaRPr lang="en-US" altLang="ko-KR" dirty="0"/>
          </a:p>
          <a:p>
            <a:endParaRPr lang="en-US" altLang="ko-KR" dirty="0"/>
          </a:p>
          <a:p>
            <a:endParaRPr lang="en-US" altLang="ko-KR" dirty="0"/>
          </a:p>
          <a:p>
            <a:r>
              <a:rPr lang="en-US" altLang="ko-KR" dirty="0"/>
              <a:t>Scalable and practical solution for both side </a:t>
            </a:r>
            <a:r>
              <a:rPr lang="en-US" altLang="ko-KR"/>
              <a:t>(consumers and sellers) </a:t>
            </a:r>
            <a:endParaRPr lang="en-US" altLang="ko-KR" dirty="0"/>
          </a:p>
        </p:txBody>
      </p:sp>
      <p:pic>
        <p:nvPicPr>
          <p:cNvPr id="18" name="그림 17">
            <a:extLst>
              <a:ext uri="{FF2B5EF4-FFF2-40B4-BE49-F238E27FC236}">
                <a16:creationId xmlns:a16="http://schemas.microsoft.com/office/drawing/2014/main" id="{5F031BA0-F2FE-463C-AA45-FD3DE2C6AFC8}"/>
              </a:ext>
            </a:extLst>
          </p:cNvPr>
          <p:cNvPicPr>
            <a:picLocks noChangeAspect="1"/>
          </p:cNvPicPr>
          <p:nvPr/>
        </p:nvPicPr>
        <p:blipFill>
          <a:blip r:embed="rId3"/>
          <a:stretch>
            <a:fillRect/>
          </a:stretch>
        </p:blipFill>
        <p:spPr>
          <a:xfrm flipH="1">
            <a:off x="293370" y="2069595"/>
            <a:ext cx="586740" cy="586740"/>
          </a:xfrm>
          <a:prstGeom prst="rect">
            <a:avLst/>
          </a:prstGeom>
        </p:spPr>
      </p:pic>
      <p:pic>
        <p:nvPicPr>
          <p:cNvPr id="19" name="그림 18">
            <a:extLst>
              <a:ext uri="{FF2B5EF4-FFF2-40B4-BE49-F238E27FC236}">
                <a16:creationId xmlns:a16="http://schemas.microsoft.com/office/drawing/2014/main" id="{8714A3C2-08ED-4DA1-BD6C-09FE175203E2}"/>
              </a:ext>
            </a:extLst>
          </p:cNvPr>
          <p:cNvPicPr>
            <a:picLocks noChangeAspect="1"/>
          </p:cNvPicPr>
          <p:nvPr/>
        </p:nvPicPr>
        <p:blipFill>
          <a:blip r:embed="rId4"/>
          <a:stretch>
            <a:fillRect/>
          </a:stretch>
        </p:blipFill>
        <p:spPr>
          <a:xfrm>
            <a:off x="1072173" y="1906046"/>
            <a:ext cx="846382" cy="846382"/>
          </a:xfrm>
          <a:prstGeom prst="rect">
            <a:avLst/>
          </a:prstGeom>
        </p:spPr>
      </p:pic>
      <p:pic>
        <p:nvPicPr>
          <p:cNvPr id="20" name="그림 19">
            <a:extLst>
              <a:ext uri="{FF2B5EF4-FFF2-40B4-BE49-F238E27FC236}">
                <a16:creationId xmlns:a16="http://schemas.microsoft.com/office/drawing/2014/main" id="{26434F36-2B92-4D5D-8092-9EB9E5986390}"/>
              </a:ext>
            </a:extLst>
          </p:cNvPr>
          <p:cNvPicPr>
            <a:picLocks noChangeAspect="1"/>
          </p:cNvPicPr>
          <p:nvPr/>
        </p:nvPicPr>
        <p:blipFill>
          <a:blip r:embed="rId5"/>
          <a:stretch>
            <a:fillRect/>
          </a:stretch>
        </p:blipFill>
        <p:spPr>
          <a:xfrm flipH="1">
            <a:off x="6918622" y="1769168"/>
            <a:ext cx="1120138" cy="1120138"/>
          </a:xfrm>
          <a:prstGeom prst="rect">
            <a:avLst/>
          </a:prstGeom>
        </p:spPr>
      </p:pic>
      <p:pic>
        <p:nvPicPr>
          <p:cNvPr id="21" name="그림 20">
            <a:extLst>
              <a:ext uri="{FF2B5EF4-FFF2-40B4-BE49-F238E27FC236}">
                <a16:creationId xmlns:a16="http://schemas.microsoft.com/office/drawing/2014/main" id="{6415CF26-4642-4614-87BA-FC4D08393C59}"/>
              </a:ext>
            </a:extLst>
          </p:cNvPr>
          <p:cNvPicPr>
            <a:picLocks noChangeAspect="1"/>
          </p:cNvPicPr>
          <p:nvPr/>
        </p:nvPicPr>
        <p:blipFill>
          <a:blip r:embed="rId4"/>
          <a:stretch>
            <a:fillRect/>
          </a:stretch>
        </p:blipFill>
        <p:spPr>
          <a:xfrm>
            <a:off x="3442435" y="1908248"/>
            <a:ext cx="846382" cy="846382"/>
          </a:xfrm>
          <a:prstGeom prst="rect">
            <a:avLst/>
          </a:prstGeom>
        </p:spPr>
      </p:pic>
      <p:pic>
        <p:nvPicPr>
          <p:cNvPr id="22" name="그림 21">
            <a:extLst>
              <a:ext uri="{FF2B5EF4-FFF2-40B4-BE49-F238E27FC236}">
                <a16:creationId xmlns:a16="http://schemas.microsoft.com/office/drawing/2014/main" id="{72A82E48-5826-48EC-9747-05A7A5629011}"/>
              </a:ext>
            </a:extLst>
          </p:cNvPr>
          <p:cNvPicPr>
            <a:picLocks noChangeAspect="1"/>
          </p:cNvPicPr>
          <p:nvPr/>
        </p:nvPicPr>
        <p:blipFill>
          <a:blip r:embed="rId6"/>
          <a:stretch>
            <a:fillRect/>
          </a:stretch>
        </p:blipFill>
        <p:spPr>
          <a:xfrm>
            <a:off x="4530632" y="1740441"/>
            <a:ext cx="1057978" cy="1057978"/>
          </a:xfrm>
          <a:prstGeom prst="rect">
            <a:avLst/>
          </a:prstGeom>
        </p:spPr>
      </p:pic>
      <p:pic>
        <p:nvPicPr>
          <p:cNvPr id="23" name="그림 22">
            <a:extLst>
              <a:ext uri="{FF2B5EF4-FFF2-40B4-BE49-F238E27FC236}">
                <a16:creationId xmlns:a16="http://schemas.microsoft.com/office/drawing/2014/main" id="{87F170B1-8042-406E-A1B3-B85267805C6A}"/>
              </a:ext>
            </a:extLst>
          </p:cNvPr>
          <p:cNvPicPr>
            <a:picLocks noChangeAspect="1"/>
          </p:cNvPicPr>
          <p:nvPr/>
        </p:nvPicPr>
        <p:blipFill>
          <a:blip r:embed="rId4"/>
          <a:stretch>
            <a:fillRect/>
          </a:stretch>
        </p:blipFill>
        <p:spPr>
          <a:xfrm>
            <a:off x="5830425" y="1906046"/>
            <a:ext cx="846382" cy="846382"/>
          </a:xfrm>
          <a:prstGeom prst="rect">
            <a:avLst/>
          </a:prstGeom>
        </p:spPr>
      </p:pic>
      <p:pic>
        <p:nvPicPr>
          <p:cNvPr id="24" name="그림 23">
            <a:extLst>
              <a:ext uri="{FF2B5EF4-FFF2-40B4-BE49-F238E27FC236}">
                <a16:creationId xmlns:a16="http://schemas.microsoft.com/office/drawing/2014/main" id="{52610A63-37C8-4D83-8F43-5D01BC00675B}"/>
              </a:ext>
            </a:extLst>
          </p:cNvPr>
          <p:cNvPicPr>
            <a:picLocks noChangeAspect="1"/>
          </p:cNvPicPr>
          <p:nvPr/>
        </p:nvPicPr>
        <p:blipFill>
          <a:blip r:embed="rId7"/>
          <a:stretch>
            <a:fillRect/>
          </a:stretch>
        </p:blipFill>
        <p:spPr>
          <a:xfrm>
            <a:off x="2160370" y="1842840"/>
            <a:ext cx="1040250" cy="104025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20"/>
          <p:cNvSpPr txBox="1">
            <a:spLocks noGrp="1"/>
          </p:cNvSpPr>
          <p:nvPr>
            <p:ph type="ctrTitle" idx="4294967295"/>
          </p:nvPr>
        </p:nvSpPr>
        <p:spPr>
          <a:xfrm>
            <a:off x="254764" y="-83213"/>
            <a:ext cx="5323454" cy="927507"/>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sz="4400" dirty="0">
                <a:solidFill>
                  <a:srgbClr val="305178"/>
                </a:solidFill>
              </a:rPr>
              <a:t>Motivations</a:t>
            </a:r>
            <a:endParaRPr sz="6600" dirty="0">
              <a:solidFill>
                <a:srgbClr val="305178"/>
              </a:solidFill>
            </a:endParaRPr>
          </a:p>
        </p:txBody>
      </p:sp>
      <p:sp>
        <p:nvSpPr>
          <p:cNvPr id="106" name="Google Shape;106;p20"/>
          <p:cNvSpPr txBox="1">
            <a:spLocks noGrp="1"/>
          </p:cNvSpPr>
          <p:nvPr>
            <p:ph type="subTitle" idx="4294967295"/>
          </p:nvPr>
        </p:nvSpPr>
        <p:spPr>
          <a:xfrm>
            <a:off x="314530" y="1067444"/>
            <a:ext cx="7855273" cy="2848604"/>
          </a:xfrm>
          <a:prstGeom prst="rect">
            <a:avLst/>
          </a:prstGeom>
        </p:spPr>
        <p:txBody>
          <a:bodyPr spcFirstLastPara="1" wrap="square" lIns="0" tIns="0" rIns="0" bIns="0" anchor="t" anchorCtr="0">
            <a:noAutofit/>
          </a:bodyPr>
          <a:lstStyle/>
          <a:p>
            <a:pPr>
              <a:buClr>
                <a:schemeClr val="dk1"/>
              </a:buClr>
              <a:buSzPts val="1100"/>
            </a:pPr>
            <a:r>
              <a:rPr lang="en-US" altLang="ko-KR" dirty="0"/>
              <a:t> Cafés and restaurants have tables in each store and provide consumers with food and drinks. </a:t>
            </a:r>
          </a:p>
          <a:p>
            <a:pPr>
              <a:buClr>
                <a:schemeClr val="dk1"/>
              </a:buClr>
              <a:buSzPts val="1100"/>
            </a:pPr>
            <a:r>
              <a:rPr lang="en-US" altLang="ko-KR" dirty="0"/>
              <a:t> If the number of a group of consumers is large, the store that only has limited staff to work at the same time might get the wrong order information, and for that group, it can be cumbersome to pay individually. </a:t>
            </a:r>
          </a:p>
          <a:p>
            <a:pPr>
              <a:buClr>
                <a:schemeClr val="dk1"/>
              </a:buClr>
              <a:buSzPts val="1100"/>
            </a:pPr>
            <a:r>
              <a:rPr lang="en-US" altLang="ko-KR" dirty="0"/>
              <a:t> So, we intend to provide more practical and convenient integration.</a:t>
            </a:r>
          </a:p>
        </p:txBody>
      </p:sp>
      <p:sp>
        <p:nvSpPr>
          <p:cNvPr id="107" name="Google Shape;107;p20"/>
          <p:cNvSpPr/>
          <p:nvPr/>
        </p:nvSpPr>
        <p:spPr>
          <a:xfrm>
            <a:off x="8140715" y="2495265"/>
            <a:ext cx="339869" cy="324519"/>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E5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8" name="Google Shape;108;p20"/>
          <p:cNvGrpSpPr/>
          <p:nvPr/>
        </p:nvGrpSpPr>
        <p:grpSpPr>
          <a:xfrm>
            <a:off x="7548443" y="335623"/>
            <a:ext cx="1456028" cy="1456403"/>
            <a:chOff x="6654650" y="3665275"/>
            <a:chExt cx="409100" cy="409125"/>
          </a:xfrm>
        </p:grpSpPr>
        <p:sp>
          <p:nvSpPr>
            <p:cNvPr id="109" name="Google Shape;109;p20"/>
            <p:cNvSpPr/>
            <p:nvPr/>
          </p:nvSpPr>
          <p:spPr>
            <a:xfrm>
              <a:off x="6808525" y="3819150"/>
              <a:ext cx="211875" cy="211900"/>
            </a:xfrm>
            <a:custGeom>
              <a:avLst/>
              <a:gdLst/>
              <a:ahLst/>
              <a:cxnLst/>
              <a:rect l="l" t="t" r="r" b="b"/>
              <a:pathLst>
                <a:path w="8475" h="8476" extrusionOk="0">
                  <a:moveTo>
                    <a:pt x="8157" y="0"/>
                  </a:moveTo>
                  <a:lnTo>
                    <a:pt x="7327" y="1075"/>
                  </a:lnTo>
                  <a:lnTo>
                    <a:pt x="6399" y="2150"/>
                  </a:lnTo>
                  <a:lnTo>
                    <a:pt x="5422" y="3249"/>
                  </a:lnTo>
                  <a:lnTo>
                    <a:pt x="4347" y="4348"/>
                  </a:lnTo>
                  <a:lnTo>
                    <a:pt x="3248" y="5422"/>
                  </a:lnTo>
                  <a:lnTo>
                    <a:pt x="2149" y="6399"/>
                  </a:lnTo>
                  <a:lnTo>
                    <a:pt x="1075" y="7327"/>
                  </a:lnTo>
                  <a:lnTo>
                    <a:pt x="0" y="8158"/>
                  </a:lnTo>
                  <a:lnTo>
                    <a:pt x="440" y="8280"/>
                  </a:lnTo>
                  <a:lnTo>
                    <a:pt x="855" y="8377"/>
                  </a:lnTo>
                  <a:lnTo>
                    <a:pt x="1294" y="8426"/>
                  </a:lnTo>
                  <a:lnTo>
                    <a:pt x="1734" y="8475"/>
                  </a:lnTo>
                  <a:lnTo>
                    <a:pt x="2174" y="8475"/>
                  </a:lnTo>
                  <a:lnTo>
                    <a:pt x="2613" y="8451"/>
                  </a:lnTo>
                  <a:lnTo>
                    <a:pt x="3028" y="8402"/>
                  </a:lnTo>
                  <a:lnTo>
                    <a:pt x="3468" y="8304"/>
                  </a:lnTo>
                  <a:lnTo>
                    <a:pt x="3883" y="8207"/>
                  </a:lnTo>
                  <a:lnTo>
                    <a:pt x="4323" y="8060"/>
                  </a:lnTo>
                  <a:lnTo>
                    <a:pt x="4714" y="7889"/>
                  </a:lnTo>
                  <a:lnTo>
                    <a:pt x="5129" y="7694"/>
                  </a:lnTo>
                  <a:lnTo>
                    <a:pt x="5520" y="7449"/>
                  </a:lnTo>
                  <a:lnTo>
                    <a:pt x="5886" y="7205"/>
                  </a:lnTo>
                  <a:lnTo>
                    <a:pt x="6252" y="6912"/>
                  </a:lnTo>
                  <a:lnTo>
                    <a:pt x="6594" y="6595"/>
                  </a:lnTo>
                  <a:lnTo>
                    <a:pt x="6912" y="6253"/>
                  </a:lnTo>
                  <a:lnTo>
                    <a:pt x="7205" y="5886"/>
                  </a:lnTo>
                  <a:lnTo>
                    <a:pt x="7449" y="5520"/>
                  </a:lnTo>
                  <a:lnTo>
                    <a:pt x="7693" y="5129"/>
                  </a:lnTo>
                  <a:lnTo>
                    <a:pt x="7889" y="4714"/>
                  </a:lnTo>
                  <a:lnTo>
                    <a:pt x="8060" y="4323"/>
                  </a:lnTo>
                  <a:lnTo>
                    <a:pt x="8206" y="3884"/>
                  </a:lnTo>
                  <a:lnTo>
                    <a:pt x="8304" y="3468"/>
                  </a:lnTo>
                  <a:lnTo>
                    <a:pt x="8402" y="3029"/>
                  </a:lnTo>
                  <a:lnTo>
                    <a:pt x="8450" y="2614"/>
                  </a:lnTo>
                  <a:lnTo>
                    <a:pt x="8475" y="2174"/>
                  </a:lnTo>
                  <a:lnTo>
                    <a:pt x="8475" y="1734"/>
                  </a:lnTo>
                  <a:lnTo>
                    <a:pt x="8426" y="1295"/>
                  </a:lnTo>
                  <a:lnTo>
                    <a:pt x="8377" y="855"/>
                  </a:lnTo>
                  <a:lnTo>
                    <a:pt x="8279" y="440"/>
                  </a:lnTo>
                  <a:lnTo>
                    <a:pt x="8157" y="0"/>
                  </a:lnTo>
                  <a:close/>
                </a:path>
              </a:pathLst>
            </a:custGeom>
            <a:solidFill>
              <a:srgbClr val="A7A4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20"/>
            <p:cNvSpPr/>
            <p:nvPr/>
          </p:nvSpPr>
          <p:spPr>
            <a:xfrm>
              <a:off x="6654650" y="3665275"/>
              <a:ext cx="409100" cy="409125"/>
            </a:xfrm>
            <a:custGeom>
              <a:avLst/>
              <a:gdLst/>
              <a:ahLst/>
              <a:cxnLst/>
              <a:rect l="l" t="t" r="r" b="b"/>
              <a:pathLst>
                <a:path w="16364" h="16365" extrusionOk="0">
                  <a:moveTo>
                    <a:pt x="13580" y="1686"/>
                  </a:moveTo>
                  <a:lnTo>
                    <a:pt x="13677" y="1735"/>
                  </a:lnTo>
                  <a:lnTo>
                    <a:pt x="13775" y="1759"/>
                  </a:lnTo>
                  <a:lnTo>
                    <a:pt x="13848" y="1832"/>
                  </a:lnTo>
                  <a:lnTo>
                    <a:pt x="13897" y="1906"/>
                  </a:lnTo>
                  <a:lnTo>
                    <a:pt x="13946" y="1979"/>
                  </a:lnTo>
                  <a:lnTo>
                    <a:pt x="13970" y="2077"/>
                  </a:lnTo>
                  <a:lnTo>
                    <a:pt x="13995" y="2174"/>
                  </a:lnTo>
                  <a:lnTo>
                    <a:pt x="13995" y="2419"/>
                  </a:lnTo>
                  <a:lnTo>
                    <a:pt x="13922" y="2687"/>
                  </a:lnTo>
                  <a:lnTo>
                    <a:pt x="13824" y="3029"/>
                  </a:lnTo>
                  <a:lnTo>
                    <a:pt x="13677" y="3371"/>
                  </a:lnTo>
                  <a:lnTo>
                    <a:pt x="13482" y="3762"/>
                  </a:lnTo>
                  <a:lnTo>
                    <a:pt x="13238" y="4177"/>
                  </a:lnTo>
                  <a:lnTo>
                    <a:pt x="12993" y="3908"/>
                  </a:lnTo>
                  <a:lnTo>
                    <a:pt x="12749" y="3615"/>
                  </a:lnTo>
                  <a:lnTo>
                    <a:pt x="12407" y="3298"/>
                  </a:lnTo>
                  <a:lnTo>
                    <a:pt x="12041" y="3029"/>
                  </a:lnTo>
                  <a:lnTo>
                    <a:pt x="11675" y="2761"/>
                  </a:lnTo>
                  <a:lnTo>
                    <a:pt x="11308" y="2541"/>
                  </a:lnTo>
                  <a:lnTo>
                    <a:pt x="11748" y="2272"/>
                  </a:lnTo>
                  <a:lnTo>
                    <a:pt x="12187" y="2052"/>
                  </a:lnTo>
                  <a:lnTo>
                    <a:pt x="12554" y="1881"/>
                  </a:lnTo>
                  <a:lnTo>
                    <a:pt x="12920" y="1759"/>
                  </a:lnTo>
                  <a:lnTo>
                    <a:pt x="13213" y="1686"/>
                  </a:lnTo>
                  <a:close/>
                  <a:moveTo>
                    <a:pt x="9721" y="3591"/>
                  </a:moveTo>
                  <a:lnTo>
                    <a:pt x="9794" y="3615"/>
                  </a:lnTo>
                  <a:lnTo>
                    <a:pt x="9916" y="3713"/>
                  </a:lnTo>
                  <a:lnTo>
                    <a:pt x="10014" y="3835"/>
                  </a:lnTo>
                  <a:lnTo>
                    <a:pt x="10038" y="3908"/>
                  </a:lnTo>
                  <a:lnTo>
                    <a:pt x="10038" y="3982"/>
                  </a:lnTo>
                  <a:lnTo>
                    <a:pt x="10038" y="4055"/>
                  </a:lnTo>
                  <a:lnTo>
                    <a:pt x="10014" y="4128"/>
                  </a:lnTo>
                  <a:lnTo>
                    <a:pt x="9916" y="4250"/>
                  </a:lnTo>
                  <a:lnTo>
                    <a:pt x="9794" y="4348"/>
                  </a:lnTo>
                  <a:lnTo>
                    <a:pt x="9721" y="4372"/>
                  </a:lnTo>
                  <a:lnTo>
                    <a:pt x="9574" y="4372"/>
                  </a:lnTo>
                  <a:lnTo>
                    <a:pt x="9501" y="4348"/>
                  </a:lnTo>
                  <a:lnTo>
                    <a:pt x="9379" y="4250"/>
                  </a:lnTo>
                  <a:lnTo>
                    <a:pt x="9281" y="4128"/>
                  </a:lnTo>
                  <a:lnTo>
                    <a:pt x="9257" y="4055"/>
                  </a:lnTo>
                  <a:lnTo>
                    <a:pt x="9257" y="3982"/>
                  </a:lnTo>
                  <a:lnTo>
                    <a:pt x="9257" y="3908"/>
                  </a:lnTo>
                  <a:lnTo>
                    <a:pt x="9281" y="3835"/>
                  </a:lnTo>
                  <a:lnTo>
                    <a:pt x="9379" y="3713"/>
                  </a:lnTo>
                  <a:lnTo>
                    <a:pt x="9501" y="3615"/>
                  </a:lnTo>
                  <a:lnTo>
                    <a:pt x="9574" y="3591"/>
                  </a:lnTo>
                  <a:close/>
                  <a:moveTo>
                    <a:pt x="8182" y="3322"/>
                  </a:moveTo>
                  <a:lnTo>
                    <a:pt x="8304" y="3347"/>
                  </a:lnTo>
                  <a:lnTo>
                    <a:pt x="8402" y="3371"/>
                  </a:lnTo>
                  <a:lnTo>
                    <a:pt x="8500" y="3420"/>
                  </a:lnTo>
                  <a:lnTo>
                    <a:pt x="8597" y="3493"/>
                  </a:lnTo>
                  <a:lnTo>
                    <a:pt x="8671" y="3591"/>
                  </a:lnTo>
                  <a:lnTo>
                    <a:pt x="8719" y="3689"/>
                  </a:lnTo>
                  <a:lnTo>
                    <a:pt x="8768" y="3786"/>
                  </a:lnTo>
                  <a:lnTo>
                    <a:pt x="8768" y="3908"/>
                  </a:lnTo>
                  <a:lnTo>
                    <a:pt x="8768" y="4031"/>
                  </a:lnTo>
                  <a:lnTo>
                    <a:pt x="8719" y="4153"/>
                  </a:lnTo>
                  <a:lnTo>
                    <a:pt x="8671" y="4250"/>
                  </a:lnTo>
                  <a:lnTo>
                    <a:pt x="8597" y="4324"/>
                  </a:lnTo>
                  <a:lnTo>
                    <a:pt x="8500" y="4397"/>
                  </a:lnTo>
                  <a:lnTo>
                    <a:pt x="8402" y="4446"/>
                  </a:lnTo>
                  <a:lnTo>
                    <a:pt x="8304" y="4495"/>
                  </a:lnTo>
                  <a:lnTo>
                    <a:pt x="8060" y="4495"/>
                  </a:lnTo>
                  <a:lnTo>
                    <a:pt x="7962" y="4446"/>
                  </a:lnTo>
                  <a:lnTo>
                    <a:pt x="7865" y="4397"/>
                  </a:lnTo>
                  <a:lnTo>
                    <a:pt x="7767" y="4324"/>
                  </a:lnTo>
                  <a:lnTo>
                    <a:pt x="7694" y="4250"/>
                  </a:lnTo>
                  <a:lnTo>
                    <a:pt x="7645" y="4153"/>
                  </a:lnTo>
                  <a:lnTo>
                    <a:pt x="7596" y="4031"/>
                  </a:lnTo>
                  <a:lnTo>
                    <a:pt x="7596" y="3908"/>
                  </a:lnTo>
                  <a:lnTo>
                    <a:pt x="7596" y="3786"/>
                  </a:lnTo>
                  <a:lnTo>
                    <a:pt x="7645" y="3689"/>
                  </a:lnTo>
                  <a:lnTo>
                    <a:pt x="7694" y="3591"/>
                  </a:lnTo>
                  <a:lnTo>
                    <a:pt x="7767" y="3493"/>
                  </a:lnTo>
                  <a:lnTo>
                    <a:pt x="7865" y="3420"/>
                  </a:lnTo>
                  <a:lnTo>
                    <a:pt x="7962" y="3371"/>
                  </a:lnTo>
                  <a:lnTo>
                    <a:pt x="8060" y="3347"/>
                  </a:lnTo>
                  <a:lnTo>
                    <a:pt x="8182" y="3322"/>
                  </a:lnTo>
                  <a:close/>
                  <a:moveTo>
                    <a:pt x="9086" y="4763"/>
                  </a:moveTo>
                  <a:lnTo>
                    <a:pt x="9159" y="4788"/>
                  </a:lnTo>
                  <a:lnTo>
                    <a:pt x="9281" y="4885"/>
                  </a:lnTo>
                  <a:lnTo>
                    <a:pt x="9354" y="5007"/>
                  </a:lnTo>
                  <a:lnTo>
                    <a:pt x="9379" y="5081"/>
                  </a:lnTo>
                  <a:lnTo>
                    <a:pt x="9379" y="5154"/>
                  </a:lnTo>
                  <a:lnTo>
                    <a:pt x="9379" y="5227"/>
                  </a:lnTo>
                  <a:lnTo>
                    <a:pt x="9354" y="5301"/>
                  </a:lnTo>
                  <a:lnTo>
                    <a:pt x="9281" y="5423"/>
                  </a:lnTo>
                  <a:lnTo>
                    <a:pt x="9159" y="5520"/>
                  </a:lnTo>
                  <a:lnTo>
                    <a:pt x="9086" y="5545"/>
                  </a:lnTo>
                  <a:lnTo>
                    <a:pt x="8915" y="5545"/>
                  </a:lnTo>
                  <a:lnTo>
                    <a:pt x="8842" y="5520"/>
                  </a:lnTo>
                  <a:lnTo>
                    <a:pt x="8719" y="5423"/>
                  </a:lnTo>
                  <a:lnTo>
                    <a:pt x="8646" y="5301"/>
                  </a:lnTo>
                  <a:lnTo>
                    <a:pt x="8622" y="5227"/>
                  </a:lnTo>
                  <a:lnTo>
                    <a:pt x="8597" y="5154"/>
                  </a:lnTo>
                  <a:lnTo>
                    <a:pt x="8622" y="5081"/>
                  </a:lnTo>
                  <a:lnTo>
                    <a:pt x="8646" y="5007"/>
                  </a:lnTo>
                  <a:lnTo>
                    <a:pt x="8719" y="4885"/>
                  </a:lnTo>
                  <a:lnTo>
                    <a:pt x="8842" y="4788"/>
                  </a:lnTo>
                  <a:lnTo>
                    <a:pt x="8915" y="4763"/>
                  </a:lnTo>
                  <a:close/>
                  <a:moveTo>
                    <a:pt x="2540" y="11309"/>
                  </a:moveTo>
                  <a:lnTo>
                    <a:pt x="2760" y="11675"/>
                  </a:lnTo>
                  <a:lnTo>
                    <a:pt x="3029" y="12041"/>
                  </a:lnTo>
                  <a:lnTo>
                    <a:pt x="3298" y="12408"/>
                  </a:lnTo>
                  <a:lnTo>
                    <a:pt x="3615" y="12750"/>
                  </a:lnTo>
                  <a:lnTo>
                    <a:pt x="3908" y="12994"/>
                  </a:lnTo>
                  <a:lnTo>
                    <a:pt x="4177" y="13238"/>
                  </a:lnTo>
                  <a:lnTo>
                    <a:pt x="3762" y="13482"/>
                  </a:lnTo>
                  <a:lnTo>
                    <a:pt x="3371" y="13678"/>
                  </a:lnTo>
                  <a:lnTo>
                    <a:pt x="3029" y="13824"/>
                  </a:lnTo>
                  <a:lnTo>
                    <a:pt x="2687" y="13922"/>
                  </a:lnTo>
                  <a:lnTo>
                    <a:pt x="2418" y="13995"/>
                  </a:lnTo>
                  <a:lnTo>
                    <a:pt x="2174" y="13995"/>
                  </a:lnTo>
                  <a:lnTo>
                    <a:pt x="2076" y="13971"/>
                  </a:lnTo>
                  <a:lnTo>
                    <a:pt x="1979" y="13946"/>
                  </a:lnTo>
                  <a:lnTo>
                    <a:pt x="1905" y="13897"/>
                  </a:lnTo>
                  <a:lnTo>
                    <a:pt x="1832" y="13849"/>
                  </a:lnTo>
                  <a:lnTo>
                    <a:pt x="1759" y="13775"/>
                  </a:lnTo>
                  <a:lnTo>
                    <a:pt x="1734" y="13678"/>
                  </a:lnTo>
                  <a:lnTo>
                    <a:pt x="1686" y="13580"/>
                  </a:lnTo>
                  <a:lnTo>
                    <a:pt x="1686" y="13482"/>
                  </a:lnTo>
                  <a:lnTo>
                    <a:pt x="1686" y="13214"/>
                  </a:lnTo>
                  <a:lnTo>
                    <a:pt x="1759" y="12921"/>
                  </a:lnTo>
                  <a:lnTo>
                    <a:pt x="1881" y="12554"/>
                  </a:lnTo>
                  <a:lnTo>
                    <a:pt x="2052" y="12188"/>
                  </a:lnTo>
                  <a:lnTo>
                    <a:pt x="2272" y="11748"/>
                  </a:lnTo>
                  <a:lnTo>
                    <a:pt x="2540" y="11309"/>
                  </a:lnTo>
                  <a:close/>
                  <a:moveTo>
                    <a:pt x="15362" y="1"/>
                  </a:moveTo>
                  <a:lnTo>
                    <a:pt x="15094" y="25"/>
                  </a:lnTo>
                  <a:lnTo>
                    <a:pt x="14801" y="74"/>
                  </a:lnTo>
                  <a:lnTo>
                    <a:pt x="14483" y="172"/>
                  </a:lnTo>
                  <a:lnTo>
                    <a:pt x="14141" y="294"/>
                  </a:lnTo>
                  <a:lnTo>
                    <a:pt x="13775" y="440"/>
                  </a:lnTo>
                  <a:lnTo>
                    <a:pt x="13384" y="611"/>
                  </a:lnTo>
                  <a:lnTo>
                    <a:pt x="12993" y="831"/>
                  </a:lnTo>
                  <a:lnTo>
                    <a:pt x="12578" y="1051"/>
                  </a:lnTo>
                  <a:lnTo>
                    <a:pt x="11699" y="1613"/>
                  </a:lnTo>
                  <a:lnTo>
                    <a:pt x="10747" y="2272"/>
                  </a:lnTo>
                  <a:lnTo>
                    <a:pt x="10307" y="2101"/>
                  </a:lnTo>
                  <a:lnTo>
                    <a:pt x="9843" y="1955"/>
                  </a:lnTo>
                  <a:lnTo>
                    <a:pt x="9379" y="1857"/>
                  </a:lnTo>
                  <a:lnTo>
                    <a:pt x="8915" y="1784"/>
                  </a:lnTo>
                  <a:lnTo>
                    <a:pt x="8451" y="1735"/>
                  </a:lnTo>
                  <a:lnTo>
                    <a:pt x="7962" y="1735"/>
                  </a:lnTo>
                  <a:lnTo>
                    <a:pt x="7498" y="1784"/>
                  </a:lnTo>
                  <a:lnTo>
                    <a:pt x="7034" y="1832"/>
                  </a:lnTo>
                  <a:lnTo>
                    <a:pt x="6570" y="1930"/>
                  </a:lnTo>
                  <a:lnTo>
                    <a:pt x="6106" y="2077"/>
                  </a:lnTo>
                  <a:lnTo>
                    <a:pt x="5667" y="2248"/>
                  </a:lnTo>
                  <a:lnTo>
                    <a:pt x="5227" y="2443"/>
                  </a:lnTo>
                  <a:lnTo>
                    <a:pt x="4787" y="2687"/>
                  </a:lnTo>
                  <a:lnTo>
                    <a:pt x="4397" y="2980"/>
                  </a:lnTo>
                  <a:lnTo>
                    <a:pt x="4006" y="3273"/>
                  </a:lnTo>
                  <a:lnTo>
                    <a:pt x="3615" y="3615"/>
                  </a:lnTo>
                  <a:lnTo>
                    <a:pt x="3273" y="4006"/>
                  </a:lnTo>
                  <a:lnTo>
                    <a:pt x="2980" y="4397"/>
                  </a:lnTo>
                  <a:lnTo>
                    <a:pt x="2687" y="4788"/>
                  </a:lnTo>
                  <a:lnTo>
                    <a:pt x="2443" y="5227"/>
                  </a:lnTo>
                  <a:lnTo>
                    <a:pt x="2247" y="5667"/>
                  </a:lnTo>
                  <a:lnTo>
                    <a:pt x="2076" y="6107"/>
                  </a:lnTo>
                  <a:lnTo>
                    <a:pt x="1930" y="6571"/>
                  </a:lnTo>
                  <a:lnTo>
                    <a:pt x="1832" y="7035"/>
                  </a:lnTo>
                  <a:lnTo>
                    <a:pt x="1783" y="7499"/>
                  </a:lnTo>
                  <a:lnTo>
                    <a:pt x="1734" y="7963"/>
                  </a:lnTo>
                  <a:lnTo>
                    <a:pt x="1734" y="8451"/>
                  </a:lnTo>
                  <a:lnTo>
                    <a:pt x="1783" y="8915"/>
                  </a:lnTo>
                  <a:lnTo>
                    <a:pt x="1857" y="9379"/>
                  </a:lnTo>
                  <a:lnTo>
                    <a:pt x="1954" y="9843"/>
                  </a:lnTo>
                  <a:lnTo>
                    <a:pt x="2101" y="10307"/>
                  </a:lnTo>
                  <a:lnTo>
                    <a:pt x="2272" y="10747"/>
                  </a:lnTo>
                  <a:lnTo>
                    <a:pt x="1612" y="11699"/>
                  </a:lnTo>
                  <a:lnTo>
                    <a:pt x="1051" y="12579"/>
                  </a:lnTo>
                  <a:lnTo>
                    <a:pt x="831" y="12994"/>
                  </a:lnTo>
                  <a:lnTo>
                    <a:pt x="611" y="13385"/>
                  </a:lnTo>
                  <a:lnTo>
                    <a:pt x="440" y="13775"/>
                  </a:lnTo>
                  <a:lnTo>
                    <a:pt x="293" y="14142"/>
                  </a:lnTo>
                  <a:lnTo>
                    <a:pt x="171" y="14484"/>
                  </a:lnTo>
                  <a:lnTo>
                    <a:pt x="74" y="14801"/>
                  </a:lnTo>
                  <a:lnTo>
                    <a:pt x="25" y="15094"/>
                  </a:lnTo>
                  <a:lnTo>
                    <a:pt x="0" y="15363"/>
                  </a:lnTo>
                  <a:lnTo>
                    <a:pt x="0" y="15583"/>
                  </a:lnTo>
                  <a:lnTo>
                    <a:pt x="49" y="15802"/>
                  </a:lnTo>
                  <a:lnTo>
                    <a:pt x="123" y="15973"/>
                  </a:lnTo>
                  <a:lnTo>
                    <a:pt x="245" y="16120"/>
                  </a:lnTo>
                  <a:lnTo>
                    <a:pt x="342" y="16218"/>
                  </a:lnTo>
                  <a:lnTo>
                    <a:pt x="489" y="16291"/>
                  </a:lnTo>
                  <a:lnTo>
                    <a:pt x="635" y="16340"/>
                  </a:lnTo>
                  <a:lnTo>
                    <a:pt x="806" y="16364"/>
                  </a:lnTo>
                  <a:lnTo>
                    <a:pt x="1173" y="16364"/>
                  </a:lnTo>
                  <a:lnTo>
                    <a:pt x="1393" y="16315"/>
                  </a:lnTo>
                  <a:lnTo>
                    <a:pt x="1637" y="16267"/>
                  </a:lnTo>
                  <a:lnTo>
                    <a:pt x="2150" y="16120"/>
                  </a:lnTo>
                  <a:lnTo>
                    <a:pt x="2711" y="15876"/>
                  </a:lnTo>
                  <a:lnTo>
                    <a:pt x="3322" y="15583"/>
                  </a:lnTo>
                  <a:lnTo>
                    <a:pt x="3957" y="15192"/>
                  </a:lnTo>
                  <a:lnTo>
                    <a:pt x="4665" y="14752"/>
                  </a:lnTo>
                  <a:lnTo>
                    <a:pt x="5373" y="14264"/>
                  </a:lnTo>
                  <a:lnTo>
                    <a:pt x="6131" y="13702"/>
                  </a:lnTo>
                  <a:lnTo>
                    <a:pt x="6912" y="13092"/>
                  </a:lnTo>
                  <a:lnTo>
                    <a:pt x="7718" y="12432"/>
                  </a:lnTo>
                  <a:lnTo>
                    <a:pt x="8524" y="11724"/>
                  </a:lnTo>
                  <a:lnTo>
                    <a:pt x="9330" y="10967"/>
                  </a:lnTo>
                  <a:lnTo>
                    <a:pt x="10160" y="10161"/>
                  </a:lnTo>
                  <a:lnTo>
                    <a:pt x="10966" y="9330"/>
                  </a:lnTo>
                  <a:lnTo>
                    <a:pt x="11723" y="8524"/>
                  </a:lnTo>
                  <a:lnTo>
                    <a:pt x="12432" y="7718"/>
                  </a:lnTo>
                  <a:lnTo>
                    <a:pt x="13091" y="6912"/>
                  </a:lnTo>
                  <a:lnTo>
                    <a:pt x="13702" y="6131"/>
                  </a:lnTo>
                  <a:lnTo>
                    <a:pt x="14263" y="5374"/>
                  </a:lnTo>
                  <a:lnTo>
                    <a:pt x="14752" y="4666"/>
                  </a:lnTo>
                  <a:lnTo>
                    <a:pt x="15192" y="3957"/>
                  </a:lnTo>
                  <a:lnTo>
                    <a:pt x="15582" y="3322"/>
                  </a:lnTo>
                  <a:lnTo>
                    <a:pt x="15875" y="2712"/>
                  </a:lnTo>
                  <a:lnTo>
                    <a:pt x="16120" y="2150"/>
                  </a:lnTo>
                  <a:lnTo>
                    <a:pt x="16266" y="1637"/>
                  </a:lnTo>
                  <a:lnTo>
                    <a:pt x="16315" y="1393"/>
                  </a:lnTo>
                  <a:lnTo>
                    <a:pt x="16364" y="1173"/>
                  </a:lnTo>
                  <a:lnTo>
                    <a:pt x="16364" y="978"/>
                  </a:lnTo>
                  <a:lnTo>
                    <a:pt x="16364" y="807"/>
                  </a:lnTo>
                  <a:lnTo>
                    <a:pt x="16339" y="636"/>
                  </a:lnTo>
                  <a:lnTo>
                    <a:pt x="16291" y="489"/>
                  </a:lnTo>
                  <a:lnTo>
                    <a:pt x="16217" y="343"/>
                  </a:lnTo>
                  <a:lnTo>
                    <a:pt x="16120" y="245"/>
                  </a:lnTo>
                  <a:lnTo>
                    <a:pt x="15973" y="123"/>
                  </a:lnTo>
                  <a:lnTo>
                    <a:pt x="15802" y="50"/>
                  </a:lnTo>
                  <a:lnTo>
                    <a:pt x="15582" y="1"/>
                  </a:lnTo>
                  <a:close/>
                </a:path>
              </a:pathLst>
            </a:custGeom>
            <a:solidFill>
              <a:srgbClr val="A7A4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 name="Google Shape;111;p20"/>
          <p:cNvGrpSpPr/>
          <p:nvPr/>
        </p:nvGrpSpPr>
        <p:grpSpPr>
          <a:xfrm rot="1056949">
            <a:off x="5756706" y="162687"/>
            <a:ext cx="961941" cy="962053"/>
            <a:chOff x="570875" y="4322250"/>
            <a:chExt cx="443300" cy="443325"/>
          </a:xfrm>
        </p:grpSpPr>
        <p:sp>
          <p:nvSpPr>
            <p:cNvPr id="112" name="Google Shape;112;p20"/>
            <p:cNvSpPr/>
            <p:nvPr/>
          </p:nvSpPr>
          <p:spPr>
            <a:xfrm>
              <a:off x="570875" y="4322250"/>
              <a:ext cx="443300" cy="443325"/>
            </a:xfrm>
            <a:custGeom>
              <a:avLst/>
              <a:gdLst/>
              <a:ahLst/>
              <a:cxnLst/>
              <a:rect l="l" t="t" r="r" b="b"/>
              <a:pathLst>
                <a:path w="17732" h="17733" extrusionOk="0">
                  <a:moveTo>
                    <a:pt x="13091" y="2712"/>
                  </a:moveTo>
                  <a:lnTo>
                    <a:pt x="13286" y="2736"/>
                  </a:lnTo>
                  <a:lnTo>
                    <a:pt x="13506" y="2785"/>
                  </a:lnTo>
                  <a:lnTo>
                    <a:pt x="13702" y="2858"/>
                  </a:lnTo>
                  <a:lnTo>
                    <a:pt x="13873" y="2956"/>
                  </a:lnTo>
                  <a:lnTo>
                    <a:pt x="14068" y="3054"/>
                  </a:lnTo>
                  <a:lnTo>
                    <a:pt x="14239" y="3176"/>
                  </a:lnTo>
                  <a:lnTo>
                    <a:pt x="14410" y="3323"/>
                  </a:lnTo>
                  <a:lnTo>
                    <a:pt x="14556" y="3493"/>
                  </a:lnTo>
                  <a:lnTo>
                    <a:pt x="14679" y="3664"/>
                  </a:lnTo>
                  <a:lnTo>
                    <a:pt x="14776" y="3860"/>
                  </a:lnTo>
                  <a:lnTo>
                    <a:pt x="14874" y="4031"/>
                  </a:lnTo>
                  <a:lnTo>
                    <a:pt x="14947" y="4226"/>
                  </a:lnTo>
                  <a:lnTo>
                    <a:pt x="14996" y="4446"/>
                  </a:lnTo>
                  <a:lnTo>
                    <a:pt x="15021" y="4641"/>
                  </a:lnTo>
                  <a:lnTo>
                    <a:pt x="15021" y="4861"/>
                  </a:lnTo>
                  <a:lnTo>
                    <a:pt x="15021" y="5057"/>
                  </a:lnTo>
                  <a:lnTo>
                    <a:pt x="14996" y="5252"/>
                  </a:lnTo>
                  <a:lnTo>
                    <a:pt x="14947" y="5472"/>
                  </a:lnTo>
                  <a:lnTo>
                    <a:pt x="14874" y="5667"/>
                  </a:lnTo>
                  <a:lnTo>
                    <a:pt x="14776" y="5838"/>
                  </a:lnTo>
                  <a:lnTo>
                    <a:pt x="14679" y="6033"/>
                  </a:lnTo>
                  <a:lnTo>
                    <a:pt x="14556" y="6204"/>
                  </a:lnTo>
                  <a:lnTo>
                    <a:pt x="14410" y="6375"/>
                  </a:lnTo>
                  <a:lnTo>
                    <a:pt x="13433" y="7328"/>
                  </a:lnTo>
                  <a:lnTo>
                    <a:pt x="13311" y="7426"/>
                  </a:lnTo>
                  <a:lnTo>
                    <a:pt x="13189" y="7499"/>
                  </a:lnTo>
                  <a:lnTo>
                    <a:pt x="13042" y="7548"/>
                  </a:lnTo>
                  <a:lnTo>
                    <a:pt x="12871" y="7572"/>
                  </a:lnTo>
                  <a:lnTo>
                    <a:pt x="12725" y="7548"/>
                  </a:lnTo>
                  <a:lnTo>
                    <a:pt x="12578" y="7499"/>
                  </a:lnTo>
                  <a:lnTo>
                    <a:pt x="12456" y="7426"/>
                  </a:lnTo>
                  <a:lnTo>
                    <a:pt x="12334" y="7328"/>
                  </a:lnTo>
                  <a:lnTo>
                    <a:pt x="10405" y="5398"/>
                  </a:lnTo>
                  <a:lnTo>
                    <a:pt x="10307" y="5276"/>
                  </a:lnTo>
                  <a:lnTo>
                    <a:pt x="10234" y="5154"/>
                  </a:lnTo>
                  <a:lnTo>
                    <a:pt x="10185" y="5008"/>
                  </a:lnTo>
                  <a:lnTo>
                    <a:pt x="10160" y="4861"/>
                  </a:lnTo>
                  <a:lnTo>
                    <a:pt x="10185" y="4690"/>
                  </a:lnTo>
                  <a:lnTo>
                    <a:pt x="10234" y="4544"/>
                  </a:lnTo>
                  <a:lnTo>
                    <a:pt x="10307" y="4422"/>
                  </a:lnTo>
                  <a:lnTo>
                    <a:pt x="10405" y="4299"/>
                  </a:lnTo>
                  <a:lnTo>
                    <a:pt x="11357" y="3323"/>
                  </a:lnTo>
                  <a:lnTo>
                    <a:pt x="11528" y="3176"/>
                  </a:lnTo>
                  <a:lnTo>
                    <a:pt x="11699" y="3054"/>
                  </a:lnTo>
                  <a:lnTo>
                    <a:pt x="11894" y="2956"/>
                  </a:lnTo>
                  <a:lnTo>
                    <a:pt x="12065" y="2858"/>
                  </a:lnTo>
                  <a:lnTo>
                    <a:pt x="12261" y="2785"/>
                  </a:lnTo>
                  <a:lnTo>
                    <a:pt x="12481" y="2736"/>
                  </a:lnTo>
                  <a:lnTo>
                    <a:pt x="12676" y="2712"/>
                  </a:lnTo>
                  <a:close/>
                  <a:moveTo>
                    <a:pt x="8377" y="8867"/>
                  </a:moveTo>
                  <a:lnTo>
                    <a:pt x="8475" y="8891"/>
                  </a:lnTo>
                  <a:lnTo>
                    <a:pt x="8548" y="8915"/>
                  </a:lnTo>
                  <a:lnTo>
                    <a:pt x="8646" y="8964"/>
                  </a:lnTo>
                  <a:lnTo>
                    <a:pt x="8719" y="9013"/>
                  </a:lnTo>
                  <a:lnTo>
                    <a:pt x="8768" y="9086"/>
                  </a:lnTo>
                  <a:lnTo>
                    <a:pt x="8817" y="9184"/>
                  </a:lnTo>
                  <a:lnTo>
                    <a:pt x="8841" y="9257"/>
                  </a:lnTo>
                  <a:lnTo>
                    <a:pt x="8866" y="9355"/>
                  </a:lnTo>
                  <a:lnTo>
                    <a:pt x="8841" y="9453"/>
                  </a:lnTo>
                  <a:lnTo>
                    <a:pt x="8817" y="9550"/>
                  </a:lnTo>
                  <a:lnTo>
                    <a:pt x="8768" y="9624"/>
                  </a:lnTo>
                  <a:lnTo>
                    <a:pt x="8719" y="9697"/>
                  </a:lnTo>
                  <a:lnTo>
                    <a:pt x="6179" y="12237"/>
                  </a:lnTo>
                  <a:lnTo>
                    <a:pt x="6106" y="12310"/>
                  </a:lnTo>
                  <a:lnTo>
                    <a:pt x="6033" y="12359"/>
                  </a:lnTo>
                  <a:lnTo>
                    <a:pt x="5935" y="12383"/>
                  </a:lnTo>
                  <a:lnTo>
                    <a:pt x="5740" y="12383"/>
                  </a:lnTo>
                  <a:lnTo>
                    <a:pt x="5642" y="12359"/>
                  </a:lnTo>
                  <a:lnTo>
                    <a:pt x="5569" y="12310"/>
                  </a:lnTo>
                  <a:lnTo>
                    <a:pt x="5496" y="12237"/>
                  </a:lnTo>
                  <a:lnTo>
                    <a:pt x="5422" y="12164"/>
                  </a:lnTo>
                  <a:lnTo>
                    <a:pt x="5373" y="12090"/>
                  </a:lnTo>
                  <a:lnTo>
                    <a:pt x="5349" y="11993"/>
                  </a:lnTo>
                  <a:lnTo>
                    <a:pt x="5349" y="11895"/>
                  </a:lnTo>
                  <a:lnTo>
                    <a:pt x="5349" y="11797"/>
                  </a:lnTo>
                  <a:lnTo>
                    <a:pt x="5373" y="11700"/>
                  </a:lnTo>
                  <a:lnTo>
                    <a:pt x="5422" y="11626"/>
                  </a:lnTo>
                  <a:lnTo>
                    <a:pt x="5496" y="11553"/>
                  </a:lnTo>
                  <a:lnTo>
                    <a:pt x="8036" y="9013"/>
                  </a:lnTo>
                  <a:lnTo>
                    <a:pt x="8109" y="8964"/>
                  </a:lnTo>
                  <a:lnTo>
                    <a:pt x="8182" y="8915"/>
                  </a:lnTo>
                  <a:lnTo>
                    <a:pt x="8280" y="8891"/>
                  </a:lnTo>
                  <a:lnTo>
                    <a:pt x="8377" y="8867"/>
                  </a:lnTo>
                  <a:close/>
                  <a:moveTo>
                    <a:pt x="14825" y="1"/>
                  </a:moveTo>
                  <a:lnTo>
                    <a:pt x="14288" y="25"/>
                  </a:lnTo>
                  <a:lnTo>
                    <a:pt x="13751" y="50"/>
                  </a:lnTo>
                  <a:lnTo>
                    <a:pt x="13213" y="123"/>
                  </a:lnTo>
                  <a:lnTo>
                    <a:pt x="12676" y="245"/>
                  </a:lnTo>
                  <a:lnTo>
                    <a:pt x="12163" y="367"/>
                  </a:lnTo>
                  <a:lnTo>
                    <a:pt x="11675" y="538"/>
                  </a:lnTo>
                  <a:lnTo>
                    <a:pt x="11235" y="758"/>
                  </a:lnTo>
                  <a:lnTo>
                    <a:pt x="11015" y="856"/>
                  </a:lnTo>
                  <a:lnTo>
                    <a:pt x="10844" y="1002"/>
                  </a:lnTo>
                  <a:lnTo>
                    <a:pt x="10649" y="1124"/>
                  </a:lnTo>
                  <a:lnTo>
                    <a:pt x="10502" y="1271"/>
                  </a:lnTo>
                  <a:lnTo>
                    <a:pt x="5544" y="6229"/>
                  </a:lnTo>
                  <a:lnTo>
                    <a:pt x="391" y="6229"/>
                  </a:lnTo>
                  <a:lnTo>
                    <a:pt x="245" y="6253"/>
                  </a:lnTo>
                  <a:lnTo>
                    <a:pt x="147" y="6278"/>
                  </a:lnTo>
                  <a:lnTo>
                    <a:pt x="49" y="6327"/>
                  </a:lnTo>
                  <a:lnTo>
                    <a:pt x="0" y="6400"/>
                  </a:lnTo>
                  <a:lnTo>
                    <a:pt x="0" y="6473"/>
                  </a:lnTo>
                  <a:lnTo>
                    <a:pt x="25" y="6571"/>
                  </a:lnTo>
                  <a:lnTo>
                    <a:pt x="74" y="6668"/>
                  </a:lnTo>
                  <a:lnTo>
                    <a:pt x="171" y="6791"/>
                  </a:lnTo>
                  <a:lnTo>
                    <a:pt x="2589" y="9184"/>
                  </a:lnTo>
                  <a:lnTo>
                    <a:pt x="2272" y="9502"/>
                  </a:lnTo>
                  <a:lnTo>
                    <a:pt x="953" y="9746"/>
                  </a:lnTo>
                  <a:lnTo>
                    <a:pt x="806" y="9795"/>
                  </a:lnTo>
                  <a:lnTo>
                    <a:pt x="684" y="9843"/>
                  </a:lnTo>
                  <a:lnTo>
                    <a:pt x="611" y="9941"/>
                  </a:lnTo>
                  <a:lnTo>
                    <a:pt x="562" y="10014"/>
                  </a:lnTo>
                  <a:lnTo>
                    <a:pt x="562" y="10112"/>
                  </a:lnTo>
                  <a:lnTo>
                    <a:pt x="586" y="10234"/>
                  </a:lnTo>
                  <a:lnTo>
                    <a:pt x="635" y="10332"/>
                  </a:lnTo>
                  <a:lnTo>
                    <a:pt x="733" y="10454"/>
                  </a:lnTo>
                  <a:lnTo>
                    <a:pt x="7278" y="16999"/>
                  </a:lnTo>
                  <a:lnTo>
                    <a:pt x="7401" y="17097"/>
                  </a:lnTo>
                  <a:lnTo>
                    <a:pt x="7498" y="17146"/>
                  </a:lnTo>
                  <a:lnTo>
                    <a:pt x="7620" y="17170"/>
                  </a:lnTo>
                  <a:lnTo>
                    <a:pt x="7718" y="17170"/>
                  </a:lnTo>
                  <a:lnTo>
                    <a:pt x="7791" y="17122"/>
                  </a:lnTo>
                  <a:lnTo>
                    <a:pt x="7889" y="17048"/>
                  </a:lnTo>
                  <a:lnTo>
                    <a:pt x="7938" y="16926"/>
                  </a:lnTo>
                  <a:lnTo>
                    <a:pt x="7987" y="16780"/>
                  </a:lnTo>
                  <a:lnTo>
                    <a:pt x="8231" y="15461"/>
                  </a:lnTo>
                  <a:lnTo>
                    <a:pt x="8548" y="15143"/>
                  </a:lnTo>
                  <a:lnTo>
                    <a:pt x="10942" y="17561"/>
                  </a:lnTo>
                  <a:lnTo>
                    <a:pt x="11064" y="17659"/>
                  </a:lnTo>
                  <a:lnTo>
                    <a:pt x="11162" y="17708"/>
                  </a:lnTo>
                  <a:lnTo>
                    <a:pt x="11259" y="17732"/>
                  </a:lnTo>
                  <a:lnTo>
                    <a:pt x="11333" y="17732"/>
                  </a:lnTo>
                  <a:lnTo>
                    <a:pt x="11406" y="17683"/>
                  </a:lnTo>
                  <a:lnTo>
                    <a:pt x="11455" y="17586"/>
                  </a:lnTo>
                  <a:lnTo>
                    <a:pt x="11479" y="17488"/>
                  </a:lnTo>
                  <a:lnTo>
                    <a:pt x="11504" y="17341"/>
                  </a:lnTo>
                  <a:lnTo>
                    <a:pt x="11504" y="12188"/>
                  </a:lnTo>
                  <a:lnTo>
                    <a:pt x="16461" y="7230"/>
                  </a:lnTo>
                  <a:lnTo>
                    <a:pt x="16608" y="7084"/>
                  </a:lnTo>
                  <a:lnTo>
                    <a:pt x="16730" y="6888"/>
                  </a:lnTo>
                  <a:lnTo>
                    <a:pt x="16877" y="6693"/>
                  </a:lnTo>
                  <a:lnTo>
                    <a:pt x="16974" y="6498"/>
                  </a:lnTo>
                  <a:lnTo>
                    <a:pt x="17194" y="6058"/>
                  </a:lnTo>
                  <a:lnTo>
                    <a:pt x="17365" y="5569"/>
                  </a:lnTo>
                  <a:lnTo>
                    <a:pt x="17487" y="5057"/>
                  </a:lnTo>
                  <a:lnTo>
                    <a:pt x="17609" y="4519"/>
                  </a:lnTo>
                  <a:lnTo>
                    <a:pt x="17683" y="3982"/>
                  </a:lnTo>
                  <a:lnTo>
                    <a:pt x="17707" y="3445"/>
                  </a:lnTo>
                  <a:lnTo>
                    <a:pt x="17731" y="2907"/>
                  </a:lnTo>
                  <a:lnTo>
                    <a:pt x="17731" y="2419"/>
                  </a:lnTo>
                  <a:lnTo>
                    <a:pt x="17707" y="1955"/>
                  </a:lnTo>
                  <a:lnTo>
                    <a:pt x="17658" y="1515"/>
                  </a:lnTo>
                  <a:lnTo>
                    <a:pt x="17585" y="1149"/>
                  </a:lnTo>
                  <a:lnTo>
                    <a:pt x="17512" y="831"/>
                  </a:lnTo>
                  <a:lnTo>
                    <a:pt x="17414" y="587"/>
                  </a:lnTo>
                  <a:lnTo>
                    <a:pt x="17341" y="489"/>
                  </a:lnTo>
                  <a:lnTo>
                    <a:pt x="17292" y="441"/>
                  </a:lnTo>
                  <a:lnTo>
                    <a:pt x="17243" y="392"/>
                  </a:lnTo>
                  <a:lnTo>
                    <a:pt x="17145" y="318"/>
                  </a:lnTo>
                  <a:lnTo>
                    <a:pt x="16901" y="221"/>
                  </a:lnTo>
                  <a:lnTo>
                    <a:pt x="16584" y="148"/>
                  </a:lnTo>
                  <a:lnTo>
                    <a:pt x="16217" y="74"/>
                  </a:lnTo>
                  <a:lnTo>
                    <a:pt x="15778" y="25"/>
                  </a:lnTo>
                  <a:lnTo>
                    <a:pt x="15314" y="1"/>
                  </a:lnTo>
                  <a:close/>
                </a:path>
              </a:pathLst>
            </a:custGeom>
            <a:solidFill>
              <a:srgbClr val="A7D8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20"/>
            <p:cNvSpPr/>
            <p:nvPr/>
          </p:nvSpPr>
          <p:spPr>
            <a:xfrm>
              <a:off x="597725" y="4665400"/>
              <a:ext cx="73300" cy="73300"/>
            </a:xfrm>
            <a:custGeom>
              <a:avLst/>
              <a:gdLst/>
              <a:ahLst/>
              <a:cxnLst/>
              <a:rect l="l" t="t" r="r" b="b"/>
              <a:pathLst>
                <a:path w="2932" h="2932" extrusionOk="0">
                  <a:moveTo>
                    <a:pt x="2028" y="1"/>
                  </a:moveTo>
                  <a:lnTo>
                    <a:pt x="1857" y="25"/>
                  </a:lnTo>
                  <a:lnTo>
                    <a:pt x="1686" y="74"/>
                  </a:lnTo>
                  <a:lnTo>
                    <a:pt x="1515" y="147"/>
                  </a:lnTo>
                  <a:lnTo>
                    <a:pt x="1369" y="269"/>
                  </a:lnTo>
                  <a:lnTo>
                    <a:pt x="1222" y="489"/>
                  </a:lnTo>
                  <a:lnTo>
                    <a:pt x="1002" y="831"/>
                  </a:lnTo>
                  <a:lnTo>
                    <a:pt x="563" y="1735"/>
                  </a:lnTo>
                  <a:lnTo>
                    <a:pt x="172" y="2565"/>
                  </a:lnTo>
                  <a:lnTo>
                    <a:pt x="1" y="2932"/>
                  </a:lnTo>
                  <a:lnTo>
                    <a:pt x="1" y="2932"/>
                  </a:lnTo>
                  <a:lnTo>
                    <a:pt x="367" y="2761"/>
                  </a:lnTo>
                  <a:lnTo>
                    <a:pt x="1198" y="2370"/>
                  </a:lnTo>
                  <a:lnTo>
                    <a:pt x="2101" y="1930"/>
                  </a:lnTo>
                  <a:lnTo>
                    <a:pt x="2443" y="1710"/>
                  </a:lnTo>
                  <a:lnTo>
                    <a:pt x="2663" y="1564"/>
                  </a:lnTo>
                  <a:lnTo>
                    <a:pt x="2785" y="1417"/>
                  </a:lnTo>
                  <a:lnTo>
                    <a:pt x="2858" y="1246"/>
                  </a:lnTo>
                  <a:lnTo>
                    <a:pt x="2907" y="1075"/>
                  </a:lnTo>
                  <a:lnTo>
                    <a:pt x="2932" y="904"/>
                  </a:lnTo>
                  <a:lnTo>
                    <a:pt x="2907" y="733"/>
                  </a:lnTo>
                  <a:lnTo>
                    <a:pt x="2858" y="562"/>
                  </a:lnTo>
                  <a:lnTo>
                    <a:pt x="2785" y="416"/>
                  </a:lnTo>
                  <a:lnTo>
                    <a:pt x="2663" y="269"/>
                  </a:lnTo>
                  <a:lnTo>
                    <a:pt x="2517" y="147"/>
                  </a:lnTo>
                  <a:lnTo>
                    <a:pt x="2370" y="74"/>
                  </a:lnTo>
                  <a:lnTo>
                    <a:pt x="2199" y="25"/>
                  </a:lnTo>
                  <a:lnTo>
                    <a:pt x="2028" y="1"/>
                  </a:lnTo>
                  <a:close/>
                </a:path>
              </a:pathLst>
            </a:custGeom>
            <a:solidFill>
              <a:srgbClr val="A7D8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20"/>
            <p:cNvSpPr/>
            <p:nvPr/>
          </p:nvSpPr>
          <p:spPr>
            <a:xfrm>
              <a:off x="654525" y="4708150"/>
              <a:ext cx="47025" cy="47025"/>
            </a:xfrm>
            <a:custGeom>
              <a:avLst/>
              <a:gdLst/>
              <a:ahLst/>
              <a:cxnLst/>
              <a:rect l="l" t="t" r="r" b="b"/>
              <a:pathLst>
                <a:path w="1881" h="1881" extrusionOk="0">
                  <a:moveTo>
                    <a:pt x="1124" y="0"/>
                  </a:moveTo>
                  <a:lnTo>
                    <a:pt x="977" y="25"/>
                  </a:lnTo>
                  <a:lnTo>
                    <a:pt x="831" y="74"/>
                  </a:lnTo>
                  <a:lnTo>
                    <a:pt x="709" y="147"/>
                  </a:lnTo>
                  <a:lnTo>
                    <a:pt x="586" y="245"/>
                  </a:lnTo>
                  <a:lnTo>
                    <a:pt x="464" y="391"/>
                  </a:lnTo>
                  <a:lnTo>
                    <a:pt x="367" y="611"/>
                  </a:lnTo>
                  <a:lnTo>
                    <a:pt x="269" y="880"/>
                  </a:lnTo>
                  <a:lnTo>
                    <a:pt x="171" y="1173"/>
                  </a:lnTo>
                  <a:lnTo>
                    <a:pt x="49" y="1686"/>
                  </a:lnTo>
                  <a:lnTo>
                    <a:pt x="0" y="1881"/>
                  </a:lnTo>
                  <a:lnTo>
                    <a:pt x="0" y="1881"/>
                  </a:lnTo>
                  <a:lnTo>
                    <a:pt x="220" y="1857"/>
                  </a:lnTo>
                  <a:lnTo>
                    <a:pt x="733" y="1710"/>
                  </a:lnTo>
                  <a:lnTo>
                    <a:pt x="1002" y="1637"/>
                  </a:lnTo>
                  <a:lnTo>
                    <a:pt x="1270" y="1539"/>
                  </a:lnTo>
                  <a:lnTo>
                    <a:pt x="1515" y="1417"/>
                  </a:lnTo>
                  <a:lnTo>
                    <a:pt x="1661" y="1319"/>
                  </a:lnTo>
                  <a:lnTo>
                    <a:pt x="1759" y="1197"/>
                  </a:lnTo>
                  <a:lnTo>
                    <a:pt x="1832" y="1051"/>
                  </a:lnTo>
                  <a:lnTo>
                    <a:pt x="1881" y="928"/>
                  </a:lnTo>
                  <a:lnTo>
                    <a:pt x="1881" y="782"/>
                  </a:lnTo>
                  <a:lnTo>
                    <a:pt x="1881" y="635"/>
                  </a:lnTo>
                  <a:lnTo>
                    <a:pt x="1832" y="489"/>
                  </a:lnTo>
                  <a:lnTo>
                    <a:pt x="1759" y="367"/>
                  </a:lnTo>
                  <a:lnTo>
                    <a:pt x="1661" y="245"/>
                  </a:lnTo>
                  <a:lnTo>
                    <a:pt x="1539" y="147"/>
                  </a:lnTo>
                  <a:lnTo>
                    <a:pt x="1417" y="74"/>
                  </a:lnTo>
                  <a:lnTo>
                    <a:pt x="1270" y="25"/>
                  </a:lnTo>
                  <a:lnTo>
                    <a:pt x="1124" y="0"/>
                  </a:lnTo>
                  <a:close/>
                </a:path>
              </a:pathLst>
            </a:custGeom>
            <a:solidFill>
              <a:srgbClr val="A7D8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20"/>
            <p:cNvSpPr/>
            <p:nvPr/>
          </p:nvSpPr>
          <p:spPr>
            <a:xfrm>
              <a:off x="581250" y="4634875"/>
              <a:ext cx="47050" cy="47050"/>
            </a:xfrm>
            <a:custGeom>
              <a:avLst/>
              <a:gdLst/>
              <a:ahLst/>
              <a:cxnLst/>
              <a:rect l="l" t="t" r="r" b="b"/>
              <a:pathLst>
                <a:path w="1882" h="1882" extrusionOk="0">
                  <a:moveTo>
                    <a:pt x="953" y="1"/>
                  </a:moveTo>
                  <a:lnTo>
                    <a:pt x="831" y="49"/>
                  </a:lnTo>
                  <a:lnTo>
                    <a:pt x="684" y="123"/>
                  </a:lnTo>
                  <a:lnTo>
                    <a:pt x="562" y="220"/>
                  </a:lnTo>
                  <a:lnTo>
                    <a:pt x="465" y="367"/>
                  </a:lnTo>
                  <a:lnTo>
                    <a:pt x="342" y="611"/>
                  </a:lnTo>
                  <a:lnTo>
                    <a:pt x="245" y="880"/>
                  </a:lnTo>
                  <a:lnTo>
                    <a:pt x="171" y="1148"/>
                  </a:lnTo>
                  <a:lnTo>
                    <a:pt x="25" y="1661"/>
                  </a:lnTo>
                  <a:lnTo>
                    <a:pt x="1" y="1881"/>
                  </a:lnTo>
                  <a:lnTo>
                    <a:pt x="196" y="1832"/>
                  </a:lnTo>
                  <a:lnTo>
                    <a:pt x="709" y="1710"/>
                  </a:lnTo>
                  <a:lnTo>
                    <a:pt x="1002" y="1613"/>
                  </a:lnTo>
                  <a:lnTo>
                    <a:pt x="1271" y="1515"/>
                  </a:lnTo>
                  <a:lnTo>
                    <a:pt x="1490" y="1417"/>
                  </a:lnTo>
                  <a:lnTo>
                    <a:pt x="1637" y="1295"/>
                  </a:lnTo>
                  <a:lnTo>
                    <a:pt x="1735" y="1173"/>
                  </a:lnTo>
                  <a:lnTo>
                    <a:pt x="1808" y="1051"/>
                  </a:lnTo>
                  <a:lnTo>
                    <a:pt x="1857" y="904"/>
                  </a:lnTo>
                  <a:lnTo>
                    <a:pt x="1881" y="758"/>
                  </a:lnTo>
                  <a:lnTo>
                    <a:pt x="1857" y="611"/>
                  </a:lnTo>
                  <a:lnTo>
                    <a:pt x="1808" y="465"/>
                  </a:lnTo>
                  <a:lnTo>
                    <a:pt x="1735" y="343"/>
                  </a:lnTo>
                  <a:lnTo>
                    <a:pt x="1637" y="220"/>
                  </a:lnTo>
                  <a:lnTo>
                    <a:pt x="1515" y="123"/>
                  </a:lnTo>
                  <a:lnTo>
                    <a:pt x="1393" y="49"/>
                  </a:lnTo>
                  <a:lnTo>
                    <a:pt x="1246" y="1"/>
                  </a:lnTo>
                  <a:close/>
                </a:path>
              </a:pathLst>
            </a:custGeom>
            <a:solidFill>
              <a:srgbClr val="A7D8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6" name="Google Shape;116;p20"/>
          <p:cNvSpPr/>
          <p:nvPr/>
        </p:nvSpPr>
        <p:spPr>
          <a:xfrm rot="2466722">
            <a:off x="7588775" y="752421"/>
            <a:ext cx="472204" cy="450876"/>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E5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20"/>
          <p:cNvSpPr/>
          <p:nvPr/>
        </p:nvSpPr>
        <p:spPr>
          <a:xfrm rot="-1609319">
            <a:off x="6255742" y="1755624"/>
            <a:ext cx="339819" cy="324470"/>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E5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20"/>
          <p:cNvSpPr/>
          <p:nvPr/>
        </p:nvSpPr>
        <p:spPr>
          <a:xfrm rot="2926198">
            <a:off x="8316146" y="2012664"/>
            <a:ext cx="254474" cy="242981"/>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E5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20"/>
          <p:cNvSpPr/>
          <p:nvPr/>
        </p:nvSpPr>
        <p:spPr>
          <a:xfrm rot="-1609137">
            <a:off x="7257139" y="384869"/>
            <a:ext cx="229255" cy="218900"/>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E5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20"/>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5</a:t>
            </a:fld>
            <a:endParaRPr/>
          </a:p>
        </p:txBody>
      </p:sp>
    </p:spTree>
    <p:extLst>
      <p:ext uri="{BB962C8B-B14F-4D97-AF65-F5344CB8AC3E}">
        <p14:creationId xmlns:p14="http://schemas.microsoft.com/office/powerpoint/2010/main" val="14811196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 name="Google Shape;133;p22">
            <a:extLst>
              <a:ext uri="{FF2B5EF4-FFF2-40B4-BE49-F238E27FC236}">
                <a16:creationId xmlns:a16="http://schemas.microsoft.com/office/drawing/2014/main" id="{5E07AD9F-EED0-4BBA-B066-D1CC9E479C46}"/>
              </a:ext>
            </a:extLst>
          </p:cNvPr>
          <p:cNvSpPr txBox="1">
            <a:spLocks noGrp="1"/>
          </p:cNvSpPr>
          <p:nvPr>
            <p:ph type="title"/>
          </p:nvPr>
        </p:nvSpPr>
        <p:spPr>
          <a:xfrm>
            <a:off x="241950" y="217775"/>
            <a:ext cx="6300300" cy="85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dirty="0">
                <a:solidFill>
                  <a:srgbClr val="305178"/>
                </a:solidFill>
              </a:rPr>
              <a:t>Goals</a:t>
            </a:r>
            <a:endParaRPr dirty="0">
              <a:solidFill>
                <a:srgbClr val="305178"/>
              </a:solidFill>
            </a:endParaRPr>
          </a:p>
        </p:txBody>
      </p:sp>
      <p:sp>
        <p:nvSpPr>
          <p:cNvPr id="10" name="Google Shape;134;p22">
            <a:extLst>
              <a:ext uri="{FF2B5EF4-FFF2-40B4-BE49-F238E27FC236}">
                <a16:creationId xmlns:a16="http://schemas.microsoft.com/office/drawing/2014/main" id="{8EBBD2C5-E35C-4B5A-8D39-817555227A7A}"/>
              </a:ext>
            </a:extLst>
          </p:cNvPr>
          <p:cNvSpPr txBox="1">
            <a:spLocks noGrp="1"/>
          </p:cNvSpPr>
          <p:nvPr>
            <p:ph type="body" idx="1"/>
          </p:nvPr>
        </p:nvSpPr>
        <p:spPr>
          <a:xfrm>
            <a:off x="165750" y="1075175"/>
            <a:ext cx="7949550" cy="2843400"/>
          </a:xfrm>
          <a:prstGeom prst="rect">
            <a:avLst/>
          </a:prstGeom>
        </p:spPr>
        <p:txBody>
          <a:bodyPr spcFirstLastPara="1" wrap="square" lIns="0" tIns="0" rIns="0" bIns="0" anchor="t" anchorCtr="0">
            <a:noAutofit/>
          </a:bodyPr>
          <a:lstStyle/>
          <a:p>
            <a:pPr marL="342900" lvl="0" indent="-342900" algn="l" rtl="0">
              <a:spcBef>
                <a:spcPts val="600"/>
              </a:spcBef>
              <a:spcAft>
                <a:spcPts val="0"/>
              </a:spcAft>
              <a:buFont typeface="Arial" panose="020B0604020202020204" pitchFamily="34" charset="0"/>
              <a:buChar char="•"/>
            </a:pPr>
            <a:r>
              <a:rPr lang="en-US" altLang="ko-KR" dirty="0"/>
              <a:t>All stores can have a common payment process</a:t>
            </a:r>
            <a:endParaRPr lang="en-US" altLang="ko-KR" dirty="0">
              <a:latin typeface="Muli Light" panose="020B0600000101010101" charset="0"/>
            </a:endParaRPr>
          </a:p>
          <a:p>
            <a:pPr marL="342900" indent="-342900">
              <a:buFont typeface="Arial" panose="020B0604020202020204" pitchFamily="34" charset="0"/>
              <a:buChar char="•"/>
            </a:pPr>
            <a:r>
              <a:rPr lang="en-US" altLang="ko-KR" dirty="0">
                <a:latin typeface="Muli Light" panose="020B0600000101010101" charset="0"/>
              </a:rPr>
              <a:t>Prevent order errors in advance and minimize the inconvenience of payment. </a:t>
            </a:r>
          </a:p>
          <a:p>
            <a:pPr marL="342900" indent="-342900">
              <a:buFont typeface="Arial" panose="020B0604020202020204" pitchFamily="34" charset="0"/>
              <a:buChar char="•"/>
            </a:pPr>
            <a:r>
              <a:rPr lang="en-US" altLang="ko-KR" dirty="0"/>
              <a:t>From the perspective of sellers, </a:t>
            </a:r>
          </a:p>
          <a:p>
            <a:pPr marL="0" indent="0">
              <a:buNone/>
            </a:pPr>
            <a:r>
              <a:rPr lang="en-US" altLang="ko-KR" dirty="0"/>
              <a:t>     various information can be analyzed </a:t>
            </a:r>
          </a:p>
          <a:p>
            <a:pPr marL="0" indent="0">
              <a:buNone/>
            </a:pPr>
            <a:r>
              <a:rPr lang="en-US" altLang="ko-KR" dirty="0"/>
              <a:t>     through real-time table status</a:t>
            </a:r>
          </a:p>
          <a:p>
            <a:pPr marL="0" indent="0">
              <a:buNone/>
            </a:pPr>
            <a:endParaRPr lang="en-US" altLang="ko-KR" dirty="0">
              <a:latin typeface="Muli Light" panose="020B0600000101010101" charset="0"/>
            </a:endParaRPr>
          </a:p>
          <a:p>
            <a:pPr marL="0" lvl="0" indent="0">
              <a:buNone/>
            </a:pPr>
            <a:endParaRPr dirty="0"/>
          </a:p>
        </p:txBody>
      </p:sp>
      <p:sp>
        <p:nvSpPr>
          <p:cNvPr id="13" name="Google Shape;137;p22">
            <a:extLst>
              <a:ext uri="{FF2B5EF4-FFF2-40B4-BE49-F238E27FC236}">
                <a16:creationId xmlns:a16="http://schemas.microsoft.com/office/drawing/2014/main" id="{56C1E0FD-2277-4A3B-9932-528F58F2E23D}"/>
              </a:ext>
            </a:extLst>
          </p:cNvPr>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6</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6" name="Google Shape;98;p19">
            <a:extLst>
              <a:ext uri="{FF2B5EF4-FFF2-40B4-BE49-F238E27FC236}">
                <a16:creationId xmlns:a16="http://schemas.microsoft.com/office/drawing/2014/main" id="{F7BAD483-1F10-49E2-A075-14C4FFFD7A23}"/>
              </a:ext>
            </a:extLst>
          </p:cNvPr>
          <p:cNvSpPr txBox="1">
            <a:spLocks/>
          </p:cNvSpPr>
          <p:nvPr/>
        </p:nvSpPr>
        <p:spPr>
          <a:xfrm>
            <a:off x="306163" y="217301"/>
            <a:ext cx="8174421" cy="407539"/>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A7D86D"/>
              </a:buClr>
              <a:buSzPts val="4800"/>
              <a:buFont typeface="Poppins"/>
              <a:buNone/>
              <a:defRPr sz="4800" b="1" i="0" u="none" strike="noStrike" cap="none">
                <a:solidFill>
                  <a:srgbClr val="A7D86D"/>
                </a:solidFill>
                <a:latin typeface="Poppins"/>
                <a:ea typeface="Poppins"/>
                <a:cs typeface="Poppins"/>
                <a:sym typeface="Poppins"/>
              </a:defRPr>
            </a:lvl1pPr>
            <a:lvl2pPr marR="0" lvl="1" algn="l" rtl="0">
              <a:lnSpc>
                <a:spcPct val="100000"/>
              </a:lnSpc>
              <a:spcBef>
                <a:spcPts val="0"/>
              </a:spcBef>
              <a:spcAft>
                <a:spcPts val="0"/>
              </a:spcAft>
              <a:buClr>
                <a:srgbClr val="A7D86D"/>
              </a:buClr>
              <a:buSzPts val="4800"/>
              <a:buFont typeface="Poppins"/>
              <a:buNone/>
              <a:defRPr sz="4800" b="1" i="0" u="none" strike="noStrike" cap="none">
                <a:solidFill>
                  <a:srgbClr val="A7D86D"/>
                </a:solidFill>
                <a:latin typeface="Poppins"/>
                <a:ea typeface="Poppins"/>
                <a:cs typeface="Poppins"/>
                <a:sym typeface="Poppins"/>
              </a:defRPr>
            </a:lvl2pPr>
            <a:lvl3pPr marR="0" lvl="2" algn="l" rtl="0">
              <a:lnSpc>
                <a:spcPct val="100000"/>
              </a:lnSpc>
              <a:spcBef>
                <a:spcPts val="0"/>
              </a:spcBef>
              <a:spcAft>
                <a:spcPts val="0"/>
              </a:spcAft>
              <a:buClr>
                <a:srgbClr val="A7D86D"/>
              </a:buClr>
              <a:buSzPts val="4800"/>
              <a:buFont typeface="Poppins"/>
              <a:buNone/>
              <a:defRPr sz="4800" b="1" i="0" u="none" strike="noStrike" cap="none">
                <a:solidFill>
                  <a:srgbClr val="A7D86D"/>
                </a:solidFill>
                <a:latin typeface="Poppins"/>
                <a:ea typeface="Poppins"/>
                <a:cs typeface="Poppins"/>
                <a:sym typeface="Poppins"/>
              </a:defRPr>
            </a:lvl3pPr>
            <a:lvl4pPr marR="0" lvl="3" algn="l" rtl="0">
              <a:lnSpc>
                <a:spcPct val="100000"/>
              </a:lnSpc>
              <a:spcBef>
                <a:spcPts val="0"/>
              </a:spcBef>
              <a:spcAft>
                <a:spcPts val="0"/>
              </a:spcAft>
              <a:buClr>
                <a:srgbClr val="A7D86D"/>
              </a:buClr>
              <a:buSzPts val="4800"/>
              <a:buFont typeface="Poppins"/>
              <a:buNone/>
              <a:defRPr sz="4800" b="1" i="0" u="none" strike="noStrike" cap="none">
                <a:solidFill>
                  <a:srgbClr val="A7D86D"/>
                </a:solidFill>
                <a:latin typeface="Poppins"/>
                <a:ea typeface="Poppins"/>
                <a:cs typeface="Poppins"/>
                <a:sym typeface="Poppins"/>
              </a:defRPr>
            </a:lvl4pPr>
            <a:lvl5pPr marR="0" lvl="4" algn="l" rtl="0">
              <a:lnSpc>
                <a:spcPct val="100000"/>
              </a:lnSpc>
              <a:spcBef>
                <a:spcPts val="0"/>
              </a:spcBef>
              <a:spcAft>
                <a:spcPts val="0"/>
              </a:spcAft>
              <a:buClr>
                <a:srgbClr val="A7D86D"/>
              </a:buClr>
              <a:buSzPts val="4800"/>
              <a:buFont typeface="Poppins"/>
              <a:buNone/>
              <a:defRPr sz="4800" b="1" i="0" u="none" strike="noStrike" cap="none">
                <a:solidFill>
                  <a:srgbClr val="A7D86D"/>
                </a:solidFill>
                <a:latin typeface="Poppins"/>
                <a:ea typeface="Poppins"/>
                <a:cs typeface="Poppins"/>
                <a:sym typeface="Poppins"/>
              </a:defRPr>
            </a:lvl5pPr>
            <a:lvl6pPr marR="0" lvl="5" algn="l" rtl="0">
              <a:lnSpc>
                <a:spcPct val="100000"/>
              </a:lnSpc>
              <a:spcBef>
                <a:spcPts val="0"/>
              </a:spcBef>
              <a:spcAft>
                <a:spcPts val="0"/>
              </a:spcAft>
              <a:buClr>
                <a:srgbClr val="A7D86D"/>
              </a:buClr>
              <a:buSzPts val="4800"/>
              <a:buFont typeface="Poppins"/>
              <a:buNone/>
              <a:defRPr sz="4800" b="1" i="0" u="none" strike="noStrike" cap="none">
                <a:solidFill>
                  <a:srgbClr val="A7D86D"/>
                </a:solidFill>
                <a:latin typeface="Poppins"/>
                <a:ea typeface="Poppins"/>
                <a:cs typeface="Poppins"/>
                <a:sym typeface="Poppins"/>
              </a:defRPr>
            </a:lvl6pPr>
            <a:lvl7pPr marR="0" lvl="6" algn="l" rtl="0">
              <a:lnSpc>
                <a:spcPct val="100000"/>
              </a:lnSpc>
              <a:spcBef>
                <a:spcPts val="0"/>
              </a:spcBef>
              <a:spcAft>
                <a:spcPts val="0"/>
              </a:spcAft>
              <a:buClr>
                <a:srgbClr val="A7D86D"/>
              </a:buClr>
              <a:buSzPts val="4800"/>
              <a:buFont typeface="Poppins"/>
              <a:buNone/>
              <a:defRPr sz="4800" b="1" i="0" u="none" strike="noStrike" cap="none">
                <a:solidFill>
                  <a:srgbClr val="A7D86D"/>
                </a:solidFill>
                <a:latin typeface="Poppins"/>
                <a:ea typeface="Poppins"/>
                <a:cs typeface="Poppins"/>
                <a:sym typeface="Poppins"/>
              </a:defRPr>
            </a:lvl7pPr>
            <a:lvl8pPr marR="0" lvl="7" algn="l" rtl="0">
              <a:lnSpc>
                <a:spcPct val="100000"/>
              </a:lnSpc>
              <a:spcBef>
                <a:spcPts val="0"/>
              </a:spcBef>
              <a:spcAft>
                <a:spcPts val="0"/>
              </a:spcAft>
              <a:buClr>
                <a:srgbClr val="A7D86D"/>
              </a:buClr>
              <a:buSzPts val="4800"/>
              <a:buFont typeface="Poppins"/>
              <a:buNone/>
              <a:defRPr sz="4800" b="1" i="0" u="none" strike="noStrike" cap="none">
                <a:solidFill>
                  <a:srgbClr val="A7D86D"/>
                </a:solidFill>
                <a:latin typeface="Poppins"/>
                <a:ea typeface="Poppins"/>
                <a:cs typeface="Poppins"/>
                <a:sym typeface="Poppins"/>
              </a:defRPr>
            </a:lvl8pPr>
            <a:lvl9pPr marR="0" lvl="8" algn="l" rtl="0">
              <a:lnSpc>
                <a:spcPct val="100000"/>
              </a:lnSpc>
              <a:spcBef>
                <a:spcPts val="0"/>
              </a:spcBef>
              <a:spcAft>
                <a:spcPts val="0"/>
              </a:spcAft>
              <a:buClr>
                <a:srgbClr val="A7D86D"/>
              </a:buClr>
              <a:buSzPts val="4800"/>
              <a:buFont typeface="Poppins"/>
              <a:buNone/>
              <a:defRPr sz="4800" b="1" i="0" u="none" strike="noStrike" cap="none">
                <a:solidFill>
                  <a:srgbClr val="A7D86D"/>
                </a:solidFill>
                <a:latin typeface="Poppins"/>
                <a:ea typeface="Poppins"/>
                <a:cs typeface="Poppins"/>
                <a:sym typeface="Poppins"/>
              </a:defRPr>
            </a:lvl9pPr>
          </a:lstStyle>
          <a:p>
            <a:r>
              <a:rPr lang="en-US" altLang="ko-KR" sz="2400" dirty="0">
                <a:solidFill>
                  <a:srgbClr val="305178"/>
                </a:solidFill>
              </a:rPr>
              <a:t>Development and  Implementation contents</a:t>
            </a:r>
            <a:endParaRPr lang="en-US" sz="2400" dirty="0">
              <a:solidFill>
                <a:srgbClr val="305178"/>
              </a:solidFill>
            </a:endParaRPr>
          </a:p>
        </p:txBody>
      </p:sp>
      <p:sp>
        <p:nvSpPr>
          <p:cNvPr id="11" name="TextBox 10">
            <a:extLst>
              <a:ext uri="{FF2B5EF4-FFF2-40B4-BE49-F238E27FC236}">
                <a16:creationId xmlns:a16="http://schemas.microsoft.com/office/drawing/2014/main" id="{E16E2683-AE1C-42B7-A682-223CF6C90D31}"/>
              </a:ext>
            </a:extLst>
          </p:cNvPr>
          <p:cNvSpPr txBox="1"/>
          <p:nvPr/>
        </p:nvSpPr>
        <p:spPr>
          <a:xfrm>
            <a:off x="199244" y="683835"/>
            <a:ext cx="8639956" cy="3785652"/>
          </a:xfrm>
          <a:prstGeom prst="rect">
            <a:avLst/>
          </a:prstGeom>
          <a:noFill/>
        </p:spPr>
        <p:txBody>
          <a:bodyPr wrap="square" rtlCol="0">
            <a:spAutoFit/>
          </a:bodyPr>
          <a:lstStyle/>
          <a:p>
            <a:pPr marL="342900" indent="-342900">
              <a:buAutoNum type="arabicPeriod"/>
            </a:pPr>
            <a:r>
              <a:rPr lang="en-US" altLang="ko-KR" sz="2000" dirty="0">
                <a:latin typeface="Muli Light" panose="020B0600000101010101" charset="0"/>
              </a:rPr>
              <a:t>QR code has information to get access of each store.</a:t>
            </a:r>
          </a:p>
          <a:p>
            <a:pPr marL="342900" indent="-342900">
              <a:buAutoNum type="arabicPeriod"/>
            </a:pPr>
            <a:r>
              <a:rPr lang="en-US" altLang="ko-KR" sz="2000" dirty="0">
                <a:latin typeface="Muli Light" panose="020B0600000101010101" charset="0"/>
              </a:rPr>
              <a:t>Groups of people get access to the web by scanning QR code</a:t>
            </a:r>
          </a:p>
          <a:p>
            <a:pPr marL="342900" indent="-342900">
              <a:buAutoNum type="arabicPeriod"/>
            </a:pPr>
            <a:r>
              <a:rPr lang="en-US" altLang="ko-KR" sz="2000" dirty="0">
                <a:latin typeface="Muli Light" panose="020B0600000101010101" charset="0"/>
              </a:rPr>
              <a:t>One of them (called host) can create a party to order and others can get access to the party. Also, sellers can check parties in real-time</a:t>
            </a:r>
          </a:p>
          <a:p>
            <a:pPr marL="342900" indent="-342900">
              <a:buAutoNum type="arabicPeriod"/>
            </a:pPr>
            <a:r>
              <a:rPr lang="en-US" altLang="ko-KR" sz="2000" dirty="0">
                <a:latin typeface="Muli Light" panose="020B0600000101010101" charset="0"/>
              </a:rPr>
              <a:t>Once all member decide their menu, the host decide menu to share.</a:t>
            </a:r>
          </a:p>
          <a:p>
            <a:pPr marL="342900" indent="-342900">
              <a:buAutoNum type="arabicPeriod"/>
            </a:pPr>
            <a:r>
              <a:rPr lang="en-US" altLang="ko-KR" sz="2000" dirty="0">
                <a:latin typeface="Muli Light" panose="020B0600000101010101" charset="0"/>
              </a:rPr>
              <a:t>After deciding all menu, other members will send allocated cost to the host by Toss</a:t>
            </a:r>
          </a:p>
          <a:p>
            <a:pPr marL="342900" indent="-342900">
              <a:buAutoNum type="arabicPeriod"/>
            </a:pPr>
            <a:r>
              <a:rPr lang="en-US" altLang="ko-KR" sz="2000" dirty="0">
                <a:latin typeface="Muli Light" panose="020B0600000101010101" charset="0"/>
              </a:rPr>
              <a:t>Once all other members finish sending the cost, the website let the host and the Pos machine in the store know the ordering information.</a:t>
            </a:r>
          </a:p>
          <a:p>
            <a:pPr marL="342900" indent="-342900">
              <a:buAutoNum type="arabicPeriod"/>
            </a:pPr>
            <a:r>
              <a:rPr lang="en-US" altLang="ko-KR" sz="2000" dirty="0">
                <a:latin typeface="Muli Light" panose="020B0600000101010101" charset="0"/>
              </a:rPr>
              <a:t>The host can pay for it.</a:t>
            </a:r>
          </a:p>
          <a:p>
            <a:pPr marL="342900" indent="-342900">
              <a:buAutoNum type="arabicPeriod"/>
            </a:pPr>
            <a:endParaRPr lang="en-US" altLang="ko-KR" sz="2000" dirty="0">
              <a:latin typeface="Muli Light" panose="020B0600000101010101" charset="0"/>
            </a:endParaRPr>
          </a:p>
          <a:p>
            <a:pPr marL="342900" indent="-342900">
              <a:buAutoNum type="arabicPeriod"/>
            </a:pPr>
            <a:endParaRPr lang="ko-KR" altLang="en-US" sz="2000" dirty="0">
              <a:latin typeface="Muli Light" panose="020B0600000101010101" charset="0"/>
            </a:endParaRPr>
          </a:p>
        </p:txBody>
      </p:sp>
      <p:pic>
        <p:nvPicPr>
          <p:cNvPr id="13" name="그림 12">
            <a:extLst>
              <a:ext uri="{FF2B5EF4-FFF2-40B4-BE49-F238E27FC236}">
                <a16:creationId xmlns:a16="http://schemas.microsoft.com/office/drawing/2014/main" id="{F96ABA44-00B9-4AD9-A413-AF687C66CCB0}"/>
              </a:ext>
            </a:extLst>
          </p:cNvPr>
          <p:cNvPicPr>
            <a:picLocks noChangeAspect="1"/>
          </p:cNvPicPr>
          <p:nvPr/>
        </p:nvPicPr>
        <p:blipFill>
          <a:blip r:embed="rId3"/>
          <a:stretch>
            <a:fillRect/>
          </a:stretch>
        </p:blipFill>
        <p:spPr>
          <a:xfrm flipH="1">
            <a:off x="422910" y="4166295"/>
            <a:ext cx="586740" cy="586740"/>
          </a:xfrm>
          <a:prstGeom prst="rect">
            <a:avLst/>
          </a:prstGeom>
        </p:spPr>
      </p:pic>
      <p:pic>
        <p:nvPicPr>
          <p:cNvPr id="17" name="그림 16">
            <a:extLst>
              <a:ext uri="{FF2B5EF4-FFF2-40B4-BE49-F238E27FC236}">
                <a16:creationId xmlns:a16="http://schemas.microsoft.com/office/drawing/2014/main" id="{04B9CE84-214D-4251-AFA3-41A373DB27EE}"/>
              </a:ext>
            </a:extLst>
          </p:cNvPr>
          <p:cNvPicPr>
            <a:picLocks noChangeAspect="1"/>
          </p:cNvPicPr>
          <p:nvPr/>
        </p:nvPicPr>
        <p:blipFill>
          <a:blip r:embed="rId4"/>
          <a:stretch>
            <a:fillRect/>
          </a:stretch>
        </p:blipFill>
        <p:spPr>
          <a:xfrm>
            <a:off x="1201713" y="4002746"/>
            <a:ext cx="846382" cy="846382"/>
          </a:xfrm>
          <a:prstGeom prst="rect">
            <a:avLst/>
          </a:prstGeom>
        </p:spPr>
      </p:pic>
      <p:pic>
        <p:nvPicPr>
          <p:cNvPr id="19" name="그림 18">
            <a:extLst>
              <a:ext uri="{FF2B5EF4-FFF2-40B4-BE49-F238E27FC236}">
                <a16:creationId xmlns:a16="http://schemas.microsoft.com/office/drawing/2014/main" id="{F02C30A7-1AA2-4EF1-8119-0D848D9C589B}"/>
              </a:ext>
            </a:extLst>
          </p:cNvPr>
          <p:cNvPicPr>
            <a:picLocks noChangeAspect="1"/>
          </p:cNvPicPr>
          <p:nvPr/>
        </p:nvPicPr>
        <p:blipFill>
          <a:blip r:embed="rId5"/>
          <a:stretch>
            <a:fillRect/>
          </a:stretch>
        </p:blipFill>
        <p:spPr>
          <a:xfrm flipH="1">
            <a:off x="7048162" y="3865868"/>
            <a:ext cx="1120138" cy="1120138"/>
          </a:xfrm>
          <a:prstGeom prst="rect">
            <a:avLst/>
          </a:prstGeom>
        </p:spPr>
      </p:pic>
      <p:pic>
        <p:nvPicPr>
          <p:cNvPr id="21" name="그림 20">
            <a:extLst>
              <a:ext uri="{FF2B5EF4-FFF2-40B4-BE49-F238E27FC236}">
                <a16:creationId xmlns:a16="http://schemas.microsoft.com/office/drawing/2014/main" id="{CD9F8C5B-8CF6-4AF0-BD50-351CA5DCAED9}"/>
              </a:ext>
            </a:extLst>
          </p:cNvPr>
          <p:cNvPicPr>
            <a:picLocks noChangeAspect="1"/>
          </p:cNvPicPr>
          <p:nvPr/>
        </p:nvPicPr>
        <p:blipFill>
          <a:blip r:embed="rId6"/>
          <a:stretch>
            <a:fillRect/>
          </a:stretch>
        </p:blipFill>
        <p:spPr>
          <a:xfrm>
            <a:off x="2289910" y="3885949"/>
            <a:ext cx="1040250" cy="1040250"/>
          </a:xfrm>
          <a:prstGeom prst="rect">
            <a:avLst/>
          </a:prstGeom>
        </p:spPr>
      </p:pic>
      <p:pic>
        <p:nvPicPr>
          <p:cNvPr id="27" name="그림 26">
            <a:extLst>
              <a:ext uri="{FF2B5EF4-FFF2-40B4-BE49-F238E27FC236}">
                <a16:creationId xmlns:a16="http://schemas.microsoft.com/office/drawing/2014/main" id="{3675C607-0880-48DE-B089-ABD49465FEDF}"/>
              </a:ext>
            </a:extLst>
          </p:cNvPr>
          <p:cNvPicPr>
            <a:picLocks noChangeAspect="1"/>
          </p:cNvPicPr>
          <p:nvPr/>
        </p:nvPicPr>
        <p:blipFill>
          <a:blip r:embed="rId4"/>
          <a:stretch>
            <a:fillRect/>
          </a:stretch>
        </p:blipFill>
        <p:spPr>
          <a:xfrm>
            <a:off x="3571975" y="4004948"/>
            <a:ext cx="846382" cy="846382"/>
          </a:xfrm>
          <a:prstGeom prst="rect">
            <a:avLst/>
          </a:prstGeom>
        </p:spPr>
      </p:pic>
      <p:pic>
        <p:nvPicPr>
          <p:cNvPr id="23" name="그림 22">
            <a:extLst>
              <a:ext uri="{FF2B5EF4-FFF2-40B4-BE49-F238E27FC236}">
                <a16:creationId xmlns:a16="http://schemas.microsoft.com/office/drawing/2014/main" id="{AD8940AB-86C0-450A-9B6D-FE638F6A59D0}"/>
              </a:ext>
            </a:extLst>
          </p:cNvPr>
          <p:cNvPicPr>
            <a:picLocks noChangeAspect="1"/>
          </p:cNvPicPr>
          <p:nvPr/>
        </p:nvPicPr>
        <p:blipFill>
          <a:blip r:embed="rId7"/>
          <a:stretch>
            <a:fillRect/>
          </a:stretch>
        </p:blipFill>
        <p:spPr>
          <a:xfrm>
            <a:off x="4660172" y="3837141"/>
            <a:ext cx="1057978" cy="1057978"/>
          </a:xfrm>
          <a:prstGeom prst="rect">
            <a:avLst/>
          </a:prstGeom>
        </p:spPr>
      </p:pic>
      <p:pic>
        <p:nvPicPr>
          <p:cNvPr id="30" name="그림 29">
            <a:extLst>
              <a:ext uri="{FF2B5EF4-FFF2-40B4-BE49-F238E27FC236}">
                <a16:creationId xmlns:a16="http://schemas.microsoft.com/office/drawing/2014/main" id="{8170F95A-9168-4815-9EC6-9829038DF25B}"/>
              </a:ext>
            </a:extLst>
          </p:cNvPr>
          <p:cNvPicPr>
            <a:picLocks noChangeAspect="1"/>
          </p:cNvPicPr>
          <p:nvPr/>
        </p:nvPicPr>
        <p:blipFill>
          <a:blip r:embed="rId4"/>
          <a:stretch>
            <a:fillRect/>
          </a:stretch>
        </p:blipFill>
        <p:spPr>
          <a:xfrm>
            <a:off x="5959965" y="4002746"/>
            <a:ext cx="846382" cy="846382"/>
          </a:xfrm>
          <a:prstGeom prst="rect">
            <a:avLst/>
          </a:prstGeom>
        </p:spPr>
      </p:pic>
    </p:spTree>
    <p:extLst>
      <p:ext uri="{BB962C8B-B14F-4D97-AF65-F5344CB8AC3E}">
        <p14:creationId xmlns:p14="http://schemas.microsoft.com/office/powerpoint/2010/main" val="20016691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슬라이드 번호 개체 틀 2">
            <a:extLst>
              <a:ext uri="{FF2B5EF4-FFF2-40B4-BE49-F238E27FC236}">
                <a16:creationId xmlns:a16="http://schemas.microsoft.com/office/drawing/2014/main" id="{257FE358-E49D-4E3D-BE90-D56F67A0068E}"/>
              </a:ext>
            </a:extLst>
          </p:cNvPr>
          <p:cNvSpPr>
            <a:spLocks noGrp="1"/>
          </p:cNvSpPr>
          <p:nvPr>
            <p:ph type="sldNum" sz="quarter" idx="12"/>
          </p:nvPr>
        </p:nvSpPr>
        <p:spPr/>
        <p:txBody>
          <a:bodyPr/>
          <a:lstStyle/>
          <a:p>
            <a:fld id="{5B259CC6-7B72-4137-928D-D85C24DCBB66}" type="slidenum">
              <a:rPr lang="en-US" smtClean="0"/>
              <a:t>8</a:t>
            </a:fld>
            <a:endParaRPr lang="en-US"/>
          </a:p>
        </p:txBody>
      </p:sp>
      <p:sp>
        <p:nvSpPr>
          <p:cNvPr id="4" name="Google Shape;98;p19">
            <a:extLst>
              <a:ext uri="{FF2B5EF4-FFF2-40B4-BE49-F238E27FC236}">
                <a16:creationId xmlns:a16="http://schemas.microsoft.com/office/drawing/2014/main" id="{4E25CECD-1CC1-42A1-9E4A-8B0160CBE68E}"/>
              </a:ext>
            </a:extLst>
          </p:cNvPr>
          <p:cNvSpPr txBox="1">
            <a:spLocks/>
          </p:cNvSpPr>
          <p:nvPr/>
        </p:nvSpPr>
        <p:spPr>
          <a:xfrm>
            <a:off x="457199" y="346841"/>
            <a:ext cx="8174421" cy="622738"/>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A7D86D"/>
              </a:buClr>
              <a:buSzPts val="4800"/>
              <a:buFont typeface="Poppins"/>
              <a:buNone/>
              <a:defRPr sz="4800" b="1" i="0" u="none" strike="noStrike" cap="none">
                <a:solidFill>
                  <a:srgbClr val="A7D86D"/>
                </a:solidFill>
                <a:latin typeface="Poppins"/>
                <a:ea typeface="Poppins"/>
                <a:cs typeface="Poppins"/>
                <a:sym typeface="Poppins"/>
              </a:defRPr>
            </a:lvl1pPr>
            <a:lvl2pPr marR="0" lvl="1" algn="l" rtl="0">
              <a:lnSpc>
                <a:spcPct val="100000"/>
              </a:lnSpc>
              <a:spcBef>
                <a:spcPts val="0"/>
              </a:spcBef>
              <a:spcAft>
                <a:spcPts val="0"/>
              </a:spcAft>
              <a:buClr>
                <a:srgbClr val="A7D86D"/>
              </a:buClr>
              <a:buSzPts val="4800"/>
              <a:buFont typeface="Poppins"/>
              <a:buNone/>
              <a:defRPr sz="4800" b="1" i="0" u="none" strike="noStrike" cap="none">
                <a:solidFill>
                  <a:srgbClr val="A7D86D"/>
                </a:solidFill>
                <a:latin typeface="Poppins"/>
                <a:ea typeface="Poppins"/>
                <a:cs typeface="Poppins"/>
                <a:sym typeface="Poppins"/>
              </a:defRPr>
            </a:lvl2pPr>
            <a:lvl3pPr marR="0" lvl="2" algn="l" rtl="0">
              <a:lnSpc>
                <a:spcPct val="100000"/>
              </a:lnSpc>
              <a:spcBef>
                <a:spcPts val="0"/>
              </a:spcBef>
              <a:spcAft>
                <a:spcPts val="0"/>
              </a:spcAft>
              <a:buClr>
                <a:srgbClr val="A7D86D"/>
              </a:buClr>
              <a:buSzPts val="4800"/>
              <a:buFont typeface="Poppins"/>
              <a:buNone/>
              <a:defRPr sz="4800" b="1" i="0" u="none" strike="noStrike" cap="none">
                <a:solidFill>
                  <a:srgbClr val="A7D86D"/>
                </a:solidFill>
                <a:latin typeface="Poppins"/>
                <a:ea typeface="Poppins"/>
                <a:cs typeface="Poppins"/>
                <a:sym typeface="Poppins"/>
              </a:defRPr>
            </a:lvl3pPr>
            <a:lvl4pPr marR="0" lvl="3" algn="l" rtl="0">
              <a:lnSpc>
                <a:spcPct val="100000"/>
              </a:lnSpc>
              <a:spcBef>
                <a:spcPts val="0"/>
              </a:spcBef>
              <a:spcAft>
                <a:spcPts val="0"/>
              </a:spcAft>
              <a:buClr>
                <a:srgbClr val="A7D86D"/>
              </a:buClr>
              <a:buSzPts val="4800"/>
              <a:buFont typeface="Poppins"/>
              <a:buNone/>
              <a:defRPr sz="4800" b="1" i="0" u="none" strike="noStrike" cap="none">
                <a:solidFill>
                  <a:srgbClr val="A7D86D"/>
                </a:solidFill>
                <a:latin typeface="Poppins"/>
                <a:ea typeface="Poppins"/>
                <a:cs typeface="Poppins"/>
                <a:sym typeface="Poppins"/>
              </a:defRPr>
            </a:lvl4pPr>
            <a:lvl5pPr marR="0" lvl="4" algn="l" rtl="0">
              <a:lnSpc>
                <a:spcPct val="100000"/>
              </a:lnSpc>
              <a:spcBef>
                <a:spcPts val="0"/>
              </a:spcBef>
              <a:spcAft>
                <a:spcPts val="0"/>
              </a:spcAft>
              <a:buClr>
                <a:srgbClr val="A7D86D"/>
              </a:buClr>
              <a:buSzPts val="4800"/>
              <a:buFont typeface="Poppins"/>
              <a:buNone/>
              <a:defRPr sz="4800" b="1" i="0" u="none" strike="noStrike" cap="none">
                <a:solidFill>
                  <a:srgbClr val="A7D86D"/>
                </a:solidFill>
                <a:latin typeface="Poppins"/>
                <a:ea typeface="Poppins"/>
                <a:cs typeface="Poppins"/>
                <a:sym typeface="Poppins"/>
              </a:defRPr>
            </a:lvl5pPr>
            <a:lvl6pPr marR="0" lvl="5" algn="l" rtl="0">
              <a:lnSpc>
                <a:spcPct val="100000"/>
              </a:lnSpc>
              <a:spcBef>
                <a:spcPts val="0"/>
              </a:spcBef>
              <a:spcAft>
                <a:spcPts val="0"/>
              </a:spcAft>
              <a:buClr>
                <a:srgbClr val="A7D86D"/>
              </a:buClr>
              <a:buSzPts val="4800"/>
              <a:buFont typeface="Poppins"/>
              <a:buNone/>
              <a:defRPr sz="4800" b="1" i="0" u="none" strike="noStrike" cap="none">
                <a:solidFill>
                  <a:srgbClr val="A7D86D"/>
                </a:solidFill>
                <a:latin typeface="Poppins"/>
                <a:ea typeface="Poppins"/>
                <a:cs typeface="Poppins"/>
                <a:sym typeface="Poppins"/>
              </a:defRPr>
            </a:lvl6pPr>
            <a:lvl7pPr marR="0" lvl="6" algn="l" rtl="0">
              <a:lnSpc>
                <a:spcPct val="100000"/>
              </a:lnSpc>
              <a:spcBef>
                <a:spcPts val="0"/>
              </a:spcBef>
              <a:spcAft>
                <a:spcPts val="0"/>
              </a:spcAft>
              <a:buClr>
                <a:srgbClr val="A7D86D"/>
              </a:buClr>
              <a:buSzPts val="4800"/>
              <a:buFont typeface="Poppins"/>
              <a:buNone/>
              <a:defRPr sz="4800" b="1" i="0" u="none" strike="noStrike" cap="none">
                <a:solidFill>
                  <a:srgbClr val="A7D86D"/>
                </a:solidFill>
                <a:latin typeface="Poppins"/>
                <a:ea typeface="Poppins"/>
                <a:cs typeface="Poppins"/>
                <a:sym typeface="Poppins"/>
              </a:defRPr>
            </a:lvl7pPr>
            <a:lvl8pPr marR="0" lvl="7" algn="l" rtl="0">
              <a:lnSpc>
                <a:spcPct val="100000"/>
              </a:lnSpc>
              <a:spcBef>
                <a:spcPts val="0"/>
              </a:spcBef>
              <a:spcAft>
                <a:spcPts val="0"/>
              </a:spcAft>
              <a:buClr>
                <a:srgbClr val="A7D86D"/>
              </a:buClr>
              <a:buSzPts val="4800"/>
              <a:buFont typeface="Poppins"/>
              <a:buNone/>
              <a:defRPr sz="4800" b="1" i="0" u="none" strike="noStrike" cap="none">
                <a:solidFill>
                  <a:srgbClr val="A7D86D"/>
                </a:solidFill>
                <a:latin typeface="Poppins"/>
                <a:ea typeface="Poppins"/>
                <a:cs typeface="Poppins"/>
                <a:sym typeface="Poppins"/>
              </a:defRPr>
            </a:lvl8pPr>
            <a:lvl9pPr marR="0" lvl="8" algn="l" rtl="0">
              <a:lnSpc>
                <a:spcPct val="100000"/>
              </a:lnSpc>
              <a:spcBef>
                <a:spcPts val="0"/>
              </a:spcBef>
              <a:spcAft>
                <a:spcPts val="0"/>
              </a:spcAft>
              <a:buClr>
                <a:srgbClr val="A7D86D"/>
              </a:buClr>
              <a:buSzPts val="4800"/>
              <a:buFont typeface="Poppins"/>
              <a:buNone/>
              <a:defRPr sz="4800" b="1" i="0" u="none" strike="noStrike" cap="none">
                <a:solidFill>
                  <a:srgbClr val="A7D86D"/>
                </a:solidFill>
                <a:latin typeface="Poppins"/>
                <a:ea typeface="Poppins"/>
                <a:cs typeface="Poppins"/>
                <a:sym typeface="Poppins"/>
              </a:defRPr>
            </a:lvl9pPr>
          </a:lstStyle>
          <a:p>
            <a:r>
              <a:rPr lang="en-US" altLang="ko-KR" sz="3600" dirty="0">
                <a:solidFill>
                  <a:srgbClr val="305178"/>
                </a:solidFill>
              </a:rPr>
              <a:t>Project Schedules</a:t>
            </a:r>
            <a:endParaRPr lang="en-US" sz="3600" dirty="0">
              <a:solidFill>
                <a:srgbClr val="305178"/>
              </a:solidFill>
            </a:endParaRPr>
          </a:p>
        </p:txBody>
      </p:sp>
      <p:cxnSp>
        <p:nvCxnSpPr>
          <p:cNvPr id="6" name="OTLSHAPE_M_10900e365d8c4d5b85de3b30c2201e5f_Connector1">
            <a:extLst>
              <a:ext uri="{FF2B5EF4-FFF2-40B4-BE49-F238E27FC236}">
                <a16:creationId xmlns:a16="http://schemas.microsoft.com/office/drawing/2014/main" id="{52F68D1F-3725-42EB-A9FB-449AEFA5568A}"/>
              </a:ext>
            </a:extLst>
          </p:cNvPr>
          <p:cNvCxnSpPr/>
          <p:nvPr>
            <p:custDataLst>
              <p:tags r:id="rId1"/>
            </p:custDataLst>
          </p:nvPr>
        </p:nvCxnSpPr>
        <p:spPr>
          <a:xfrm>
            <a:off x="8228424" y="3676651"/>
            <a:ext cx="0" cy="296459"/>
          </a:xfrm>
          <a:prstGeom prst="line">
            <a:avLst/>
          </a:prstGeom>
          <a:ln w="9525" cap="flat" cmpd="sng" algn="ctr">
            <a:solidFill>
              <a:schemeClr val="accent6"/>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OTLSHAPE_M_7dbe6379af4548e7b7b49c35896067f6_Connector1">
            <a:extLst>
              <a:ext uri="{FF2B5EF4-FFF2-40B4-BE49-F238E27FC236}">
                <a16:creationId xmlns:a16="http://schemas.microsoft.com/office/drawing/2014/main" id="{7B17E95A-0A67-465B-B179-09EF5A06D8E1}"/>
              </a:ext>
            </a:extLst>
          </p:cNvPr>
          <p:cNvCxnSpPr/>
          <p:nvPr>
            <p:custDataLst>
              <p:tags r:id="rId2"/>
            </p:custDataLst>
          </p:nvPr>
        </p:nvCxnSpPr>
        <p:spPr>
          <a:xfrm>
            <a:off x="4764729" y="3676650"/>
            <a:ext cx="0" cy="500570"/>
          </a:xfrm>
          <a:prstGeom prst="line">
            <a:avLst/>
          </a:prstGeom>
          <a:ln w="9525" cap="flat" cmpd="sng" algn="ctr">
            <a:solidFill>
              <a:schemeClr val="dk2"/>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 name="OTLSHAPE_M_666ff3e9546d4cba801ffa6adbe6cc83_Connector1">
            <a:extLst>
              <a:ext uri="{FF2B5EF4-FFF2-40B4-BE49-F238E27FC236}">
                <a16:creationId xmlns:a16="http://schemas.microsoft.com/office/drawing/2014/main" id="{0D51D609-8F4B-4600-9E5D-F2597FCA83F7}"/>
              </a:ext>
            </a:extLst>
          </p:cNvPr>
          <p:cNvCxnSpPr/>
          <p:nvPr>
            <p:custDataLst>
              <p:tags r:id="rId3"/>
            </p:custDataLst>
          </p:nvPr>
        </p:nvCxnSpPr>
        <p:spPr>
          <a:xfrm>
            <a:off x="3074613" y="3676650"/>
            <a:ext cx="0" cy="503181"/>
          </a:xfrm>
          <a:prstGeom prst="line">
            <a:avLst/>
          </a:prstGeom>
          <a:ln w="9525" cap="flat" cmpd="sng" algn="ctr">
            <a:solidFill>
              <a:schemeClr val="dk2"/>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OTLSHAPE_M_809acb9bd4764553815fa5ce577572e4_Connector1">
            <a:extLst>
              <a:ext uri="{FF2B5EF4-FFF2-40B4-BE49-F238E27FC236}">
                <a16:creationId xmlns:a16="http://schemas.microsoft.com/office/drawing/2014/main" id="{64231C01-13CB-475A-B306-22A980D500E2}"/>
              </a:ext>
            </a:extLst>
          </p:cNvPr>
          <p:cNvCxnSpPr/>
          <p:nvPr>
            <p:custDataLst>
              <p:tags r:id="rId4"/>
            </p:custDataLst>
          </p:nvPr>
        </p:nvCxnSpPr>
        <p:spPr>
          <a:xfrm>
            <a:off x="1739213" y="3676650"/>
            <a:ext cx="0" cy="500570"/>
          </a:xfrm>
          <a:prstGeom prst="line">
            <a:avLst/>
          </a:prstGeom>
          <a:ln w="9525" cap="flat" cmpd="sng" algn="ctr">
            <a:solidFill>
              <a:schemeClr val="dk2"/>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 name="OTLSHAPE_T_000a92dd9b124873a0da1178375d72a8_LeftVerticalConnector1">
            <a:extLst>
              <a:ext uri="{FF2B5EF4-FFF2-40B4-BE49-F238E27FC236}">
                <a16:creationId xmlns:a16="http://schemas.microsoft.com/office/drawing/2014/main" id="{BA98CA39-A565-4737-8769-BE8D95B6BF5B}"/>
              </a:ext>
            </a:extLst>
          </p:cNvPr>
          <p:cNvCxnSpPr/>
          <p:nvPr>
            <p:custDataLst>
              <p:tags r:id="rId5"/>
            </p:custDataLst>
          </p:nvPr>
        </p:nvCxnSpPr>
        <p:spPr>
          <a:xfrm>
            <a:off x="675080" y="2631504"/>
            <a:ext cx="0" cy="711772"/>
          </a:xfrm>
          <a:prstGeom prst="line">
            <a:avLst/>
          </a:prstGeom>
          <a:ln w="9525" cap="flat" cmpd="sng" algn="ctr">
            <a:solidFill>
              <a:srgbClr val="CCCCCC"/>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 name="OTLSHAPE_T_d8502c78226543bc8672e994ada88a11_RightVerticalConnector1">
            <a:extLst>
              <a:ext uri="{FF2B5EF4-FFF2-40B4-BE49-F238E27FC236}">
                <a16:creationId xmlns:a16="http://schemas.microsoft.com/office/drawing/2014/main" id="{4527630F-202C-4ACE-BC92-86104B774FC8}"/>
              </a:ext>
            </a:extLst>
          </p:cNvPr>
          <p:cNvCxnSpPr/>
          <p:nvPr>
            <p:custDataLst>
              <p:tags r:id="rId6"/>
            </p:custDataLst>
          </p:nvPr>
        </p:nvCxnSpPr>
        <p:spPr>
          <a:xfrm>
            <a:off x="3491926" y="2169382"/>
            <a:ext cx="0" cy="1173893"/>
          </a:xfrm>
          <a:prstGeom prst="line">
            <a:avLst/>
          </a:prstGeom>
          <a:ln w="9525" cap="flat" cmpd="sng" algn="ctr">
            <a:solidFill>
              <a:srgbClr val="CCCCCC"/>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 name="OTLSHAPE_T_d8502c78226543bc8672e994ada88a11_LeftVerticalConnector1">
            <a:extLst>
              <a:ext uri="{FF2B5EF4-FFF2-40B4-BE49-F238E27FC236}">
                <a16:creationId xmlns:a16="http://schemas.microsoft.com/office/drawing/2014/main" id="{E3B27078-A082-4085-82C9-D6FD5AF182E1}"/>
              </a:ext>
            </a:extLst>
          </p:cNvPr>
          <p:cNvCxnSpPr/>
          <p:nvPr>
            <p:custDataLst>
              <p:tags r:id="rId7"/>
            </p:custDataLst>
          </p:nvPr>
        </p:nvCxnSpPr>
        <p:spPr>
          <a:xfrm>
            <a:off x="1906153" y="2169382"/>
            <a:ext cx="0" cy="1173893"/>
          </a:xfrm>
          <a:prstGeom prst="line">
            <a:avLst/>
          </a:prstGeom>
          <a:ln w="9525" cap="flat" cmpd="sng" algn="ctr">
            <a:solidFill>
              <a:srgbClr val="CCCCCC"/>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OTLSHAPE_T_91d37359fb8646a79be5e3f88ad1e984_RightVerticalConnector1">
            <a:extLst>
              <a:ext uri="{FF2B5EF4-FFF2-40B4-BE49-F238E27FC236}">
                <a16:creationId xmlns:a16="http://schemas.microsoft.com/office/drawing/2014/main" id="{62957208-3C46-4122-9E13-23E1072A35E4}"/>
              </a:ext>
            </a:extLst>
          </p:cNvPr>
          <p:cNvCxnSpPr/>
          <p:nvPr>
            <p:custDataLst>
              <p:tags r:id="rId8"/>
            </p:custDataLst>
          </p:nvPr>
        </p:nvCxnSpPr>
        <p:spPr>
          <a:xfrm>
            <a:off x="6684368" y="1707261"/>
            <a:ext cx="0" cy="1636014"/>
          </a:xfrm>
          <a:prstGeom prst="line">
            <a:avLst/>
          </a:prstGeom>
          <a:ln w="9525" cap="flat" cmpd="sng" algn="ctr">
            <a:solidFill>
              <a:srgbClr val="CCCCCC"/>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 name="OTLSHAPE_T_91d37359fb8646a79be5e3f88ad1e984_LeftVerticalConnector2">
            <a:extLst>
              <a:ext uri="{FF2B5EF4-FFF2-40B4-BE49-F238E27FC236}">
                <a16:creationId xmlns:a16="http://schemas.microsoft.com/office/drawing/2014/main" id="{AF4E3BCB-180E-4EDF-B0BD-1060C3E2B43A}"/>
              </a:ext>
            </a:extLst>
          </p:cNvPr>
          <p:cNvCxnSpPr/>
          <p:nvPr>
            <p:custDataLst>
              <p:tags r:id="rId9"/>
            </p:custDataLst>
          </p:nvPr>
        </p:nvCxnSpPr>
        <p:spPr>
          <a:xfrm>
            <a:off x="2845106" y="2233327"/>
            <a:ext cx="0" cy="1109948"/>
          </a:xfrm>
          <a:prstGeom prst="line">
            <a:avLst/>
          </a:prstGeom>
          <a:ln w="9525" cap="flat" cmpd="sng" algn="ctr">
            <a:solidFill>
              <a:srgbClr val="CCCCCC"/>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OTLSHAPE_T_91d37359fb8646a79be5e3f88ad1e984_LeftVerticalConnector1">
            <a:extLst>
              <a:ext uri="{FF2B5EF4-FFF2-40B4-BE49-F238E27FC236}">
                <a16:creationId xmlns:a16="http://schemas.microsoft.com/office/drawing/2014/main" id="{075641C0-47F1-444D-BE78-A6415BF77B27}"/>
              </a:ext>
            </a:extLst>
          </p:cNvPr>
          <p:cNvCxnSpPr/>
          <p:nvPr>
            <p:custDataLst>
              <p:tags r:id="rId10"/>
            </p:custDataLst>
          </p:nvPr>
        </p:nvCxnSpPr>
        <p:spPr>
          <a:xfrm>
            <a:off x="2845106" y="1707261"/>
            <a:ext cx="0" cy="385922"/>
          </a:xfrm>
          <a:prstGeom prst="line">
            <a:avLst/>
          </a:prstGeom>
          <a:ln w="9525" cap="flat" cmpd="sng" algn="ctr">
            <a:solidFill>
              <a:srgbClr val="CCCCCC"/>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 name="OTLSHAPE_T_537301c8be434860a3593caac61a1d74_RightVerticalConnector1">
            <a:extLst>
              <a:ext uri="{FF2B5EF4-FFF2-40B4-BE49-F238E27FC236}">
                <a16:creationId xmlns:a16="http://schemas.microsoft.com/office/drawing/2014/main" id="{3EE26EF7-8C1B-4CC7-98DB-5A84E5B212C2}"/>
              </a:ext>
            </a:extLst>
          </p:cNvPr>
          <p:cNvCxnSpPr/>
          <p:nvPr>
            <p:custDataLst>
              <p:tags r:id="rId11"/>
            </p:custDataLst>
          </p:nvPr>
        </p:nvCxnSpPr>
        <p:spPr>
          <a:xfrm>
            <a:off x="8249290" y="1245139"/>
            <a:ext cx="0" cy="2098136"/>
          </a:xfrm>
          <a:prstGeom prst="line">
            <a:avLst/>
          </a:prstGeom>
          <a:ln w="9525" cap="flat" cmpd="sng" algn="ctr">
            <a:solidFill>
              <a:srgbClr val="CCCCCC"/>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 name="OTLSHAPE_T_537301c8be434860a3593caac61a1d74_LeftVerticalConnector2">
            <a:extLst>
              <a:ext uri="{FF2B5EF4-FFF2-40B4-BE49-F238E27FC236}">
                <a16:creationId xmlns:a16="http://schemas.microsoft.com/office/drawing/2014/main" id="{128F804E-FE42-4F26-8903-2F3DAB508C51}"/>
              </a:ext>
            </a:extLst>
          </p:cNvPr>
          <p:cNvCxnSpPr/>
          <p:nvPr>
            <p:custDataLst>
              <p:tags r:id="rId12"/>
            </p:custDataLst>
          </p:nvPr>
        </p:nvCxnSpPr>
        <p:spPr>
          <a:xfrm>
            <a:off x="6037547" y="1783461"/>
            <a:ext cx="0" cy="1559814"/>
          </a:xfrm>
          <a:prstGeom prst="line">
            <a:avLst/>
          </a:prstGeom>
          <a:ln w="9525" cap="flat" cmpd="sng" algn="ctr">
            <a:solidFill>
              <a:srgbClr val="CCCCCC"/>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OTLSHAPE_T_537301c8be434860a3593caac61a1d74_LeftVerticalConnector1">
            <a:extLst>
              <a:ext uri="{FF2B5EF4-FFF2-40B4-BE49-F238E27FC236}">
                <a16:creationId xmlns:a16="http://schemas.microsoft.com/office/drawing/2014/main" id="{26839F71-9BBD-430B-B415-73D02ACC284A}"/>
              </a:ext>
            </a:extLst>
          </p:cNvPr>
          <p:cNvCxnSpPr/>
          <p:nvPr>
            <p:custDataLst>
              <p:tags r:id="rId13"/>
            </p:custDataLst>
          </p:nvPr>
        </p:nvCxnSpPr>
        <p:spPr>
          <a:xfrm>
            <a:off x="6037547" y="1245139"/>
            <a:ext cx="0" cy="385922"/>
          </a:xfrm>
          <a:prstGeom prst="line">
            <a:avLst/>
          </a:prstGeom>
          <a:ln w="9525" cap="flat" cmpd="sng" algn="ctr">
            <a:solidFill>
              <a:srgbClr val="CCCCCC"/>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9" name="OTLSHAPE_TB_00000000000000000000000000000000_ElapsedTimeExtension">
            <a:extLst>
              <a:ext uri="{FF2B5EF4-FFF2-40B4-BE49-F238E27FC236}">
                <a16:creationId xmlns:a16="http://schemas.microsoft.com/office/drawing/2014/main" id="{C307E3F7-7D19-49AA-80E0-C69542E14586}"/>
              </a:ext>
            </a:extLst>
          </p:cNvPr>
          <p:cNvSpPr/>
          <p:nvPr>
            <p:custDataLst>
              <p:tags r:id="rId14"/>
            </p:custDataLst>
          </p:nvPr>
        </p:nvSpPr>
        <p:spPr>
          <a:xfrm>
            <a:off x="633349" y="1006158"/>
            <a:ext cx="942975" cy="2337118"/>
          </a:xfrm>
          <a:prstGeom prst="rect">
            <a:avLst/>
          </a:prstGeom>
          <a:gradFill flip="none" rotWithShape="1">
            <a:gsLst>
              <a:gs pos="100000">
                <a:srgbClr val="FFBD47">
                  <a:alpha val="30196"/>
                </a:srgbClr>
              </a:gs>
              <a:gs pos="0">
                <a:srgbClr val="FFBD47">
                  <a:alpha val="0"/>
                </a:srgbClr>
              </a:gs>
            </a:gsLst>
            <a:lin ang="5400000" scaled="1"/>
            <a:tileRect/>
          </a:gradFill>
          <a:ln w="12700" cap="flat" cmpd="sng" algn="ctr">
            <a:noFill/>
            <a:prstDash val="solid"/>
            <a:miter lim="800000"/>
          </a:ln>
          <a:effectLst>
            <a:outerShdw>
              <a:scrgbClr r="0" g="0" b="0">
                <a:alpha val="50000"/>
              </a:scrgbClr>
            </a:outerShdw>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50"/>
          </a:p>
        </p:txBody>
      </p:sp>
      <p:sp>
        <p:nvSpPr>
          <p:cNvPr id="20" name="OTLSHAPE_TB_00000000000000000000000000000000_ScaleContainer">
            <a:extLst>
              <a:ext uri="{FF2B5EF4-FFF2-40B4-BE49-F238E27FC236}">
                <a16:creationId xmlns:a16="http://schemas.microsoft.com/office/drawing/2014/main" id="{22432BA5-D3F1-4AEA-8850-BF6A6A0EA1BC}"/>
              </a:ext>
            </a:extLst>
          </p:cNvPr>
          <p:cNvSpPr/>
          <p:nvPr>
            <p:custDataLst>
              <p:tags r:id="rId15"/>
            </p:custDataLst>
          </p:nvPr>
        </p:nvSpPr>
        <p:spPr>
          <a:xfrm>
            <a:off x="633349" y="3343275"/>
            <a:ext cx="7896225" cy="285750"/>
          </a:xfrm>
          <a:prstGeom prst="rect">
            <a:avLst/>
          </a:prstGeom>
          <a:solidFill>
            <a:schemeClr val="dk2"/>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50"/>
          </a:p>
        </p:txBody>
      </p:sp>
      <p:sp>
        <p:nvSpPr>
          <p:cNvPr id="21" name="OTLSHAPE_TB_00000000000000000000000000000000_ElapsedTime">
            <a:extLst>
              <a:ext uri="{FF2B5EF4-FFF2-40B4-BE49-F238E27FC236}">
                <a16:creationId xmlns:a16="http://schemas.microsoft.com/office/drawing/2014/main" id="{65EA9192-987B-492D-A280-C9C53EECBF9D}"/>
              </a:ext>
            </a:extLst>
          </p:cNvPr>
          <p:cNvSpPr/>
          <p:nvPr>
            <p:custDataLst>
              <p:tags r:id="rId16"/>
            </p:custDataLst>
          </p:nvPr>
        </p:nvSpPr>
        <p:spPr>
          <a:xfrm>
            <a:off x="633349" y="3343275"/>
            <a:ext cx="942975" cy="285750"/>
          </a:xfrm>
          <a:prstGeom prst="rect">
            <a:avLst/>
          </a:prstGeom>
          <a:solidFill>
            <a:schemeClr val="accent2">
              <a:alpha val="30196"/>
            </a:schemeClr>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50"/>
          </a:p>
        </p:txBody>
      </p:sp>
      <p:sp>
        <p:nvSpPr>
          <p:cNvPr id="22" name="OTLSHAPE_TB_00000000000000000000000000000000_TodayMarkerShape">
            <a:extLst>
              <a:ext uri="{FF2B5EF4-FFF2-40B4-BE49-F238E27FC236}">
                <a16:creationId xmlns:a16="http://schemas.microsoft.com/office/drawing/2014/main" id="{14BC1210-B7C1-4596-8DC3-BB96BEEC6FD1}"/>
              </a:ext>
            </a:extLst>
          </p:cNvPr>
          <p:cNvSpPr/>
          <p:nvPr>
            <p:custDataLst>
              <p:tags r:id="rId17"/>
            </p:custDataLst>
          </p:nvPr>
        </p:nvSpPr>
        <p:spPr>
          <a:xfrm flipV="1">
            <a:off x="923647" y="3245498"/>
            <a:ext cx="85725" cy="95250"/>
          </a:xfrm>
          <a:prstGeom prst="triangle">
            <a:avLst/>
          </a:prstGeom>
          <a:solidFill>
            <a:srgbClr val="FF0000"/>
          </a:solidFill>
          <a:ln w="12700" cap="flat" cmpd="sng" algn="ctr">
            <a:noFill/>
            <a:prstDash val="solid"/>
            <a:miter lim="800000"/>
          </a:ln>
          <a:effectLst>
            <a:outerShdw>
              <a:scrgbClr r="0" g="0" b="0">
                <a:alpha val="50000"/>
              </a:scrgbClr>
            </a:outerShdw>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50"/>
          </a:p>
        </p:txBody>
      </p:sp>
      <p:sp>
        <p:nvSpPr>
          <p:cNvPr id="23" name="OTLSHAPE_TB_00000000000000000000000000000000_TodayMarkerText">
            <a:extLst>
              <a:ext uri="{FF2B5EF4-FFF2-40B4-BE49-F238E27FC236}">
                <a16:creationId xmlns:a16="http://schemas.microsoft.com/office/drawing/2014/main" id="{4F7AD87C-BF1B-47F1-90EC-7A624513C760}"/>
              </a:ext>
            </a:extLst>
          </p:cNvPr>
          <p:cNvSpPr txBox="1"/>
          <p:nvPr>
            <p:custDataLst>
              <p:tags r:id="rId18"/>
            </p:custDataLst>
          </p:nvPr>
        </p:nvSpPr>
        <p:spPr>
          <a:xfrm>
            <a:off x="827703" y="3106479"/>
            <a:ext cx="279564" cy="138499"/>
          </a:xfrm>
          <a:prstGeom prst="rect">
            <a:avLst/>
          </a:prstGeom>
          <a:noFill/>
        </p:spPr>
        <p:txBody>
          <a:bodyPr vert="horz" wrap="none" lIns="0" tIns="0" rIns="0" bIns="0" rtlCol="0" anchor="ctr" anchorCtr="0">
            <a:spAutoFit/>
          </a:bodyPr>
          <a:lstStyle/>
          <a:p>
            <a:pPr algn="ctr"/>
            <a:r>
              <a:rPr lang="en-GB" sz="900" spc="-9" dirty="0">
                <a:solidFill>
                  <a:schemeClr val="dk1"/>
                </a:solidFill>
                <a:latin typeface="Calibri" panose="020F0502020204030204" pitchFamily="34" charset="0"/>
              </a:rPr>
              <a:t>Today</a:t>
            </a:r>
          </a:p>
        </p:txBody>
      </p:sp>
      <p:sp>
        <p:nvSpPr>
          <p:cNvPr id="24" name="OTLSHAPE_TB_00000000000000000000000000000000_TimescaleInterval1">
            <a:extLst>
              <a:ext uri="{FF2B5EF4-FFF2-40B4-BE49-F238E27FC236}">
                <a16:creationId xmlns:a16="http://schemas.microsoft.com/office/drawing/2014/main" id="{1FD68EBC-7D07-4697-B021-80A2A0175648}"/>
              </a:ext>
            </a:extLst>
          </p:cNvPr>
          <p:cNvSpPr txBox="1"/>
          <p:nvPr>
            <p:custDataLst>
              <p:tags r:id="rId19"/>
            </p:custDataLst>
          </p:nvPr>
        </p:nvSpPr>
        <p:spPr>
          <a:xfrm>
            <a:off x="680974" y="3404759"/>
            <a:ext cx="419100" cy="162782"/>
          </a:xfrm>
          <a:prstGeom prst="rect">
            <a:avLst/>
          </a:prstGeom>
          <a:noFill/>
        </p:spPr>
        <p:txBody>
          <a:bodyPr vert="horz" wrap="none" lIns="0" tIns="0" rIns="0" bIns="0" rtlCol="0" anchor="ctr" anchorCtr="0">
            <a:noAutofit/>
          </a:bodyPr>
          <a:lstStyle/>
          <a:p>
            <a:r>
              <a:rPr lang="en-GB" sz="1050" b="1" spc="-12" dirty="0">
                <a:solidFill>
                  <a:schemeClr val="lt1"/>
                </a:solidFill>
                <a:latin typeface="Calibri" panose="020F0502020204030204" pitchFamily="34" charset="0"/>
              </a:rPr>
              <a:t>Week 1</a:t>
            </a:r>
          </a:p>
        </p:txBody>
      </p:sp>
      <p:sp>
        <p:nvSpPr>
          <p:cNvPr id="25" name="OTLSHAPE_TB_00000000000000000000000000000000_TimescaleInterval2">
            <a:extLst>
              <a:ext uri="{FF2B5EF4-FFF2-40B4-BE49-F238E27FC236}">
                <a16:creationId xmlns:a16="http://schemas.microsoft.com/office/drawing/2014/main" id="{DA6A3497-94A8-451A-840C-CEB31039980F}"/>
              </a:ext>
            </a:extLst>
          </p:cNvPr>
          <p:cNvSpPr txBox="1"/>
          <p:nvPr>
            <p:custDataLst>
              <p:tags r:id="rId20"/>
            </p:custDataLst>
          </p:nvPr>
        </p:nvSpPr>
        <p:spPr>
          <a:xfrm>
            <a:off x="1557331" y="3404759"/>
            <a:ext cx="65836" cy="162782"/>
          </a:xfrm>
          <a:prstGeom prst="rect">
            <a:avLst/>
          </a:prstGeom>
          <a:noFill/>
        </p:spPr>
        <p:txBody>
          <a:bodyPr vert="horz" wrap="none" lIns="0" tIns="0" rIns="0" bIns="0" rtlCol="0" anchor="ctr" anchorCtr="0">
            <a:noAutofit/>
          </a:bodyPr>
          <a:lstStyle/>
          <a:p>
            <a:r>
              <a:rPr lang="en-GB" sz="1050" b="1" spc="-23">
                <a:solidFill>
                  <a:schemeClr val="lt1"/>
                </a:solidFill>
                <a:latin typeface="Calibri" panose="020F0502020204030204" pitchFamily="34" charset="0"/>
              </a:rPr>
              <a:t>7</a:t>
            </a:r>
          </a:p>
        </p:txBody>
      </p:sp>
      <p:sp>
        <p:nvSpPr>
          <p:cNvPr id="26" name="OTLSHAPE_TB_00000000000000000000000000000000_TimescaleInterval3">
            <a:extLst>
              <a:ext uri="{FF2B5EF4-FFF2-40B4-BE49-F238E27FC236}">
                <a16:creationId xmlns:a16="http://schemas.microsoft.com/office/drawing/2014/main" id="{8D2F972D-4A81-421C-9387-B8CE4C092F1E}"/>
              </a:ext>
            </a:extLst>
          </p:cNvPr>
          <p:cNvSpPr txBox="1"/>
          <p:nvPr>
            <p:custDataLst>
              <p:tags r:id="rId21"/>
            </p:custDataLst>
          </p:nvPr>
        </p:nvSpPr>
        <p:spPr>
          <a:xfrm>
            <a:off x="2433687" y="3404759"/>
            <a:ext cx="131671" cy="162782"/>
          </a:xfrm>
          <a:prstGeom prst="rect">
            <a:avLst/>
          </a:prstGeom>
          <a:noFill/>
        </p:spPr>
        <p:txBody>
          <a:bodyPr vert="horz" wrap="none" lIns="0" tIns="0" rIns="0" bIns="0" rtlCol="0" anchor="ctr" anchorCtr="0">
            <a:noAutofit/>
          </a:bodyPr>
          <a:lstStyle/>
          <a:p>
            <a:r>
              <a:rPr lang="en-GB" sz="1050" b="1" spc="-23">
                <a:solidFill>
                  <a:schemeClr val="lt1"/>
                </a:solidFill>
                <a:latin typeface="Calibri" panose="020F0502020204030204" pitchFamily="34" charset="0"/>
              </a:rPr>
              <a:t>13</a:t>
            </a:r>
          </a:p>
        </p:txBody>
      </p:sp>
      <p:sp>
        <p:nvSpPr>
          <p:cNvPr id="27" name="OTLSHAPE_TB_00000000000000000000000000000000_TimescaleInterval4">
            <a:extLst>
              <a:ext uri="{FF2B5EF4-FFF2-40B4-BE49-F238E27FC236}">
                <a16:creationId xmlns:a16="http://schemas.microsoft.com/office/drawing/2014/main" id="{4E7463BC-CCA4-45DB-85F8-BFD1D0AE95E4}"/>
              </a:ext>
            </a:extLst>
          </p:cNvPr>
          <p:cNvSpPr txBox="1"/>
          <p:nvPr>
            <p:custDataLst>
              <p:tags r:id="rId22"/>
            </p:custDataLst>
          </p:nvPr>
        </p:nvSpPr>
        <p:spPr>
          <a:xfrm>
            <a:off x="3310044" y="3404759"/>
            <a:ext cx="131671" cy="162782"/>
          </a:xfrm>
          <a:prstGeom prst="rect">
            <a:avLst/>
          </a:prstGeom>
          <a:noFill/>
        </p:spPr>
        <p:txBody>
          <a:bodyPr vert="horz" wrap="none" lIns="0" tIns="0" rIns="0" bIns="0" rtlCol="0" anchor="ctr" anchorCtr="0">
            <a:noAutofit/>
          </a:bodyPr>
          <a:lstStyle/>
          <a:p>
            <a:r>
              <a:rPr lang="en-GB" sz="1050" b="1" spc="-23">
                <a:solidFill>
                  <a:schemeClr val="lt1"/>
                </a:solidFill>
                <a:latin typeface="Calibri" panose="020F0502020204030204" pitchFamily="34" charset="0"/>
              </a:rPr>
              <a:t>19</a:t>
            </a:r>
          </a:p>
        </p:txBody>
      </p:sp>
      <p:sp>
        <p:nvSpPr>
          <p:cNvPr id="28" name="OTLSHAPE_TB_00000000000000000000000000000000_TimescaleInterval5">
            <a:extLst>
              <a:ext uri="{FF2B5EF4-FFF2-40B4-BE49-F238E27FC236}">
                <a16:creationId xmlns:a16="http://schemas.microsoft.com/office/drawing/2014/main" id="{87D35EB6-A771-42DF-8ACE-0F622BEB5954}"/>
              </a:ext>
            </a:extLst>
          </p:cNvPr>
          <p:cNvSpPr txBox="1"/>
          <p:nvPr>
            <p:custDataLst>
              <p:tags r:id="rId23"/>
            </p:custDataLst>
          </p:nvPr>
        </p:nvSpPr>
        <p:spPr>
          <a:xfrm>
            <a:off x="4186401" y="3404759"/>
            <a:ext cx="131671" cy="162782"/>
          </a:xfrm>
          <a:prstGeom prst="rect">
            <a:avLst/>
          </a:prstGeom>
          <a:noFill/>
        </p:spPr>
        <p:txBody>
          <a:bodyPr vert="horz" wrap="none" lIns="0" tIns="0" rIns="0" bIns="0" rtlCol="0" anchor="ctr" anchorCtr="0">
            <a:noAutofit/>
          </a:bodyPr>
          <a:lstStyle/>
          <a:p>
            <a:r>
              <a:rPr lang="en-GB" sz="1050" b="1" spc="-23">
                <a:solidFill>
                  <a:schemeClr val="lt1"/>
                </a:solidFill>
                <a:latin typeface="Calibri" panose="020F0502020204030204" pitchFamily="34" charset="0"/>
              </a:rPr>
              <a:t>25</a:t>
            </a:r>
          </a:p>
        </p:txBody>
      </p:sp>
      <p:sp>
        <p:nvSpPr>
          <p:cNvPr id="29" name="OTLSHAPE_TB_00000000000000000000000000000000_TimescaleInterval6">
            <a:extLst>
              <a:ext uri="{FF2B5EF4-FFF2-40B4-BE49-F238E27FC236}">
                <a16:creationId xmlns:a16="http://schemas.microsoft.com/office/drawing/2014/main" id="{56AF811E-CE6F-401F-8F36-DA3C7E9A0C83}"/>
              </a:ext>
            </a:extLst>
          </p:cNvPr>
          <p:cNvSpPr txBox="1"/>
          <p:nvPr>
            <p:custDataLst>
              <p:tags r:id="rId24"/>
            </p:custDataLst>
          </p:nvPr>
        </p:nvSpPr>
        <p:spPr>
          <a:xfrm>
            <a:off x="5062756" y="3404759"/>
            <a:ext cx="131671" cy="162782"/>
          </a:xfrm>
          <a:prstGeom prst="rect">
            <a:avLst/>
          </a:prstGeom>
          <a:noFill/>
        </p:spPr>
        <p:txBody>
          <a:bodyPr vert="horz" wrap="none" lIns="0" tIns="0" rIns="0" bIns="0" rtlCol="0" anchor="ctr" anchorCtr="0">
            <a:noAutofit/>
          </a:bodyPr>
          <a:lstStyle/>
          <a:p>
            <a:r>
              <a:rPr lang="en-GB" sz="1050" b="1" spc="-23">
                <a:solidFill>
                  <a:schemeClr val="lt1"/>
                </a:solidFill>
                <a:latin typeface="Calibri" panose="020F0502020204030204" pitchFamily="34" charset="0"/>
              </a:rPr>
              <a:t>31</a:t>
            </a:r>
          </a:p>
        </p:txBody>
      </p:sp>
      <p:sp>
        <p:nvSpPr>
          <p:cNvPr id="30" name="OTLSHAPE_TB_00000000000000000000000000000000_TimescaleInterval7">
            <a:extLst>
              <a:ext uri="{FF2B5EF4-FFF2-40B4-BE49-F238E27FC236}">
                <a16:creationId xmlns:a16="http://schemas.microsoft.com/office/drawing/2014/main" id="{C6B84E01-5693-41C1-859F-DF9C7ED26FCD}"/>
              </a:ext>
            </a:extLst>
          </p:cNvPr>
          <p:cNvSpPr txBox="1"/>
          <p:nvPr>
            <p:custDataLst>
              <p:tags r:id="rId25"/>
            </p:custDataLst>
          </p:nvPr>
        </p:nvSpPr>
        <p:spPr>
          <a:xfrm>
            <a:off x="5939113" y="3404759"/>
            <a:ext cx="131671" cy="162782"/>
          </a:xfrm>
          <a:prstGeom prst="rect">
            <a:avLst/>
          </a:prstGeom>
          <a:noFill/>
        </p:spPr>
        <p:txBody>
          <a:bodyPr vert="horz" wrap="none" lIns="0" tIns="0" rIns="0" bIns="0" rtlCol="0" anchor="ctr" anchorCtr="0">
            <a:noAutofit/>
          </a:bodyPr>
          <a:lstStyle/>
          <a:p>
            <a:r>
              <a:rPr lang="en-GB" sz="1050" b="1" spc="-23">
                <a:solidFill>
                  <a:schemeClr val="lt1"/>
                </a:solidFill>
                <a:latin typeface="Calibri" panose="020F0502020204030204" pitchFamily="34" charset="0"/>
              </a:rPr>
              <a:t>37</a:t>
            </a:r>
          </a:p>
        </p:txBody>
      </p:sp>
      <p:sp>
        <p:nvSpPr>
          <p:cNvPr id="31" name="OTLSHAPE_TB_00000000000000000000000000000000_TimescaleInterval8">
            <a:extLst>
              <a:ext uri="{FF2B5EF4-FFF2-40B4-BE49-F238E27FC236}">
                <a16:creationId xmlns:a16="http://schemas.microsoft.com/office/drawing/2014/main" id="{2D298C6C-1402-4DEC-929D-8E2E5604E67E}"/>
              </a:ext>
            </a:extLst>
          </p:cNvPr>
          <p:cNvSpPr txBox="1"/>
          <p:nvPr>
            <p:custDataLst>
              <p:tags r:id="rId26"/>
            </p:custDataLst>
          </p:nvPr>
        </p:nvSpPr>
        <p:spPr>
          <a:xfrm>
            <a:off x="6815470" y="3404759"/>
            <a:ext cx="131671" cy="162782"/>
          </a:xfrm>
          <a:prstGeom prst="rect">
            <a:avLst/>
          </a:prstGeom>
          <a:noFill/>
        </p:spPr>
        <p:txBody>
          <a:bodyPr vert="horz" wrap="none" lIns="0" tIns="0" rIns="0" bIns="0" rtlCol="0" anchor="ctr" anchorCtr="0">
            <a:noAutofit/>
          </a:bodyPr>
          <a:lstStyle/>
          <a:p>
            <a:r>
              <a:rPr lang="en-GB" sz="1050" b="1" spc="-23">
                <a:solidFill>
                  <a:schemeClr val="lt1"/>
                </a:solidFill>
                <a:latin typeface="Calibri" panose="020F0502020204030204" pitchFamily="34" charset="0"/>
              </a:rPr>
              <a:t>43</a:t>
            </a:r>
          </a:p>
        </p:txBody>
      </p:sp>
      <p:sp>
        <p:nvSpPr>
          <p:cNvPr id="32" name="OTLSHAPE_TB_00000000000000000000000000000000_TimescaleInterval9">
            <a:extLst>
              <a:ext uri="{FF2B5EF4-FFF2-40B4-BE49-F238E27FC236}">
                <a16:creationId xmlns:a16="http://schemas.microsoft.com/office/drawing/2014/main" id="{3CB47DE9-1050-4458-9735-0DA4D5E83D09}"/>
              </a:ext>
            </a:extLst>
          </p:cNvPr>
          <p:cNvSpPr txBox="1"/>
          <p:nvPr>
            <p:custDataLst>
              <p:tags r:id="rId27"/>
            </p:custDataLst>
          </p:nvPr>
        </p:nvSpPr>
        <p:spPr>
          <a:xfrm>
            <a:off x="7691826" y="3404759"/>
            <a:ext cx="131671" cy="162782"/>
          </a:xfrm>
          <a:prstGeom prst="rect">
            <a:avLst/>
          </a:prstGeom>
          <a:noFill/>
        </p:spPr>
        <p:txBody>
          <a:bodyPr vert="horz" wrap="none" lIns="0" tIns="0" rIns="0" bIns="0" rtlCol="0" anchor="ctr" anchorCtr="0">
            <a:noAutofit/>
          </a:bodyPr>
          <a:lstStyle/>
          <a:p>
            <a:r>
              <a:rPr lang="en-GB" sz="1050" b="1" spc="-23">
                <a:solidFill>
                  <a:schemeClr val="lt1"/>
                </a:solidFill>
                <a:latin typeface="Calibri" panose="020F0502020204030204" pitchFamily="34" charset="0"/>
              </a:rPr>
              <a:t>49</a:t>
            </a:r>
          </a:p>
        </p:txBody>
      </p:sp>
      <p:sp>
        <p:nvSpPr>
          <p:cNvPr id="33" name="OTLSHAPE_M_a5cc0d4f439c4c2a87b0bef599799b5f_Title">
            <a:extLst>
              <a:ext uri="{FF2B5EF4-FFF2-40B4-BE49-F238E27FC236}">
                <a16:creationId xmlns:a16="http://schemas.microsoft.com/office/drawing/2014/main" id="{E06A2D5E-DAE3-4461-B1F8-648CB73A46F2}"/>
              </a:ext>
            </a:extLst>
          </p:cNvPr>
          <p:cNvSpPr txBox="1"/>
          <p:nvPr>
            <p:custDataLst>
              <p:tags r:id="rId28"/>
            </p:custDataLst>
          </p:nvPr>
        </p:nvSpPr>
        <p:spPr>
          <a:xfrm>
            <a:off x="2314625" y="2922359"/>
            <a:ext cx="485775" cy="276999"/>
          </a:xfrm>
          <a:prstGeom prst="rect">
            <a:avLst/>
          </a:prstGeom>
          <a:noFill/>
        </p:spPr>
        <p:txBody>
          <a:bodyPr vert="horz" wrap="square" lIns="0" tIns="0" rIns="0" bIns="0" rtlCol="0" anchor="ctr" anchorCtr="0">
            <a:spAutoFit/>
          </a:bodyPr>
          <a:lstStyle/>
          <a:p>
            <a:pPr algn="ctr"/>
            <a:r>
              <a:rPr lang="en-GB" sz="900" b="1" spc="-8">
                <a:solidFill>
                  <a:schemeClr val="dk2"/>
                </a:solidFill>
                <a:latin typeface="Calibri" panose="020F0502020204030204" pitchFamily="34" charset="0"/>
              </a:rPr>
              <a:t>Major Milestone</a:t>
            </a:r>
          </a:p>
        </p:txBody>
      </p:sp>
      <p:sp>
        <p:nvSpPr>
          <p:cNvPr id="34" name="OTLSHAPE_M_a5cc0d4f439c4c2a87b0bef599799b5f_Shape">
            <a:extLst>
              <a:ext uri="{FF2B5EF4-FFF2-40B4-BE49-F238E27FC236}">
                <a16:creationId xmlns:a16="http://schemas.microsoft.com/office/drawing/2014/main" id="{C6F6EC09-9131-4C02-8138-8814577CD3A4}"/>
              </a:ext>
            </a:extLst>
          </p:cNvPr>
          <p:cNvSpPr/>
          <p:nvPr>
            <p:custDataLst>
              <p:tags r:id="rId29"/>
            </p:custDataLst>
          </p:nvPr>
        </p:nvSpPr>
        <p:spPr>
          <a:xfrm>
            <a:off x="2467247" y="3200400"/>
            <a:ext cx="171450" cy="190500"/>
          </a:xfrm>
          <a:prstGeom prst="star5">
            <a:avLst>
              <a:gd name="adj" fmla="val 25000"/>
              <a:gd name="hf" fmla="val 105146"/>
              <a:gd name="vf" fmla="val 110557"/>
            </a:avLst>
          </a:prstGeom>
          <a:solidFill>
            <a:schemeClr val="accent1"/>
          </a:solidFill>
          <a:ln w="12700" cap="flat" cmpd="sng" algn="ctr">
            <a:noFill/>
            <a:prstDash val="solid"/>
            <a:miter lim="800000"/>
          </a:ln>
          <a:effectLst>
            <a:outerShdw>
              <a:scrgbClr r="0" g="0" b="0">
                <a:alpha val="50000"/>
              </a:scrgbClr>
            </a:outerShdw>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50"/>
          </a:p>
        </p:txBody>
      </p:sp>
      <p:sp>
        <p:nvSpPr>
          <p:cNvPr id="35" name="OTLSHAPE_M_4fee74f0717e4dde91e73221b9c2501f_Title">
            <a:extLst>
              <a:ext uri="{FF2B5EF4-FFF2-40B4-BE49-F238E27FC236}">
                <a16:creationId xmlns:a16="http://schemas.microsoft.com/office/drawing/2014/main" id="{CDFEB9AA-0ADF-451C-9EFA-31F8D999F802}"/>
              </a:ext>
            </a:extLst>
          </p:cNvPr>
          <p:cNvSpPr txBox="1"/>
          <p:nvPr>
            <p:custDataLst>
              <p:tags r:id="rId30"/>
            </p:custDataLst>
          </p:nvPr>
        </p:nvSpPr>
        <p:spPr>
          <a:xfrm>
            <a:off x="4213397" y="2922359"/>
            <a:ext cx="485775" cy="276999"/>
          </a:xfrm>
          <a:prstGeom prst="rect">
            <a:avLst/>
          </a:prstGeom>
          <a:noFill/>
        </p:spPr>
        <p:txBody>
          <a:bodyPr vert="horz" wrap="square" lIns="0" tIns="0" rIns="0" bIns="0" rtlCol="0" anchor="ctr" anchorCtr="0">
            <a:spAutoFit/>
          </a:bodyPr>
          <a:lstStyle/>
          <a:p>
            <a:pPr algn="ctr"/>
            <a:r>
              <a:rPr lang="en-GB" sz="900" b="1" spc="-8">
                <a:solidFill>
                  <a:schemeClr val="dk2"/>
                </a:solidFill>
                <a:latin typeface="Calibri" panose="020F0502020204030204" pitchFamily="34" charset="0"/>
              </a:rPr>
              <a:t>Major Milestone</a:t>
            </a:r>
          </a:p>
        </p:txBody>
      </p:sp>
      <p:sp>
        <p:nvSpPr>
          <p:cNvPr id="36" name="OTLSHAPE_M_4fee74f0717e4dde91e73221b9c2501f_Shape">
            <a:extLst>
              <a:ext uri="{FF2B5EF4-FFF2-40B4-BE49-F238E27FC236}">
                <a16:creationId xmlns:a16="http://schemas.microsoft.com/office/drawing/2014/main" id="{7DF23846-38D5-4530-827E-BBFDAEE572FB}"/>
              </a:ext>
            </a:extLst>
          </p:cNvPr>
          <p:cNvSpPr/>
          <p:nvPr>
            <p:custDataLst>
              <p:tags r:id="rId31"/>
            </p:custDataLst>
          </p:nvPr>
        </p:nvSpPr>
        <p:spPr>
          <a:xfrm>
            <a:off x="4366020" y="3200400"/>
            <a:ext cx="171450" cy="190500"/>
          </a:xfrm>
          <a:prstGeom prst="star5">
            <a:avLst>
              <a:gd name="adj" fmla="val 25000"/>
              <a:gd name="hf" fmla="val 105146"/>
              <a:gd name="vf" fmla="val 110557"/>
            </a:avLst>
          </a:prstGeom>
          <a:solidFill>
            <a:schemeClr val="accent1"/>
          </a:solidFill>
          <a:ln w="12700" cap="flat" cmpd="sng" algn="ctr">
            <a:noFill/>
            <a:prstDash val="solid"/>
            <a:miter lim="800000"/>
          </a:ln>
          <a:effectLst>
            <a:outerShdw>
              <a:scrgbClr r="0" g="0" b="0">
                <a:alpha val="50000"/>
              </a:scrgbClr>
            </a:outerShdw>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50"/>
          </a:p>
        </p:txBody>
      </p:sp>
      <p:sp>
        <p:nvSpPr>
          <p:cNvPr id="37" name="OTLSHAPE_M_31ea56ec24c3441389f02e1388de8aef_Title">
            <a:extLst>
              <a:ext uri="{FF2B5EF4-FFF2-40B4-BE49-F238E27FC236}">
                <a16:creationId xmlns:a16="http://schemas.microsoft.com/office/drawing/2014/main" id="{E5C7DD2B-4592-4021-8461-76BBCC442495}"/>
              </a:ext>
            </a:extLst>
          </p:cNvPr>
          <p:cNvSpPr txBox="1"/>
          <p:nvPr>
            <p:custDataLst>
              <p:tags r:id="rId32"/>
            </p:custDataLst>
          </p:nvPr>
        </p:nvSpPr>
        <p:spPr>
          <a:xfrm>
            <a:off x="6133036" y="2922359"/>
            <a:ext cx="485775" cy="276999"/>
          </a:xfrm>
          <a:prstGeom prst="rect">
            <a:avLst/>
          </a:prstGeom>
          <a:noFill/>
        </p:spPr>
        <p:txBody>
          <a:bodyPr vert="horz" wrap="square" lIns="0" tIns="0" rIns="0" bIns="0" rtlCol="0" anchor="ctr" anchorCtr="0">
            <a:spAutoFit/>
          </a:bodyPr>
          <a:lstStyle/>
          <a:p>
            <a:pPr algn="ctr"/>
            <a:r>
              <a:rPr lang="en-GB" sz="900" b="1" spc="-8" dirty="0">
                <a:solidFill>
                  <a:schemeClr val="dk2"/>
                </a:solidFill>
                <a:latin typeface="Calibri" panose="020F0502020204030204" pitchFamily="34" charset="0"/>
              </a:rPr>
              <a:t>Major Milestone</a:t>
            </a:r>
          </a:p>
        </p:txBody>
      </p:sp>
      <p:sp>
        <p:nvSpPr>
          <p:cNvPr id="38" name="OTLSHAPE_M_31ea56ec24c3441389f02e1388de8aef_Shape">
            <a:extLst>
              <a:ext uri="{FF2B5EF4-FFF2-40B4-BE49-F238E27FC236}">
                <a16:creationId xmlns:a16="http://schemas.microsoft.com/office/drawing/2014/main" id="{D7F946AD-5654-4C67-98F6-42860C392F94}"/>
              </a:ext>
            </a:extLst>
          </p:cNvPr>
          <p:cNvSpPr/>
          <p:nvPr>
            <p:custDataLst>
              <p:tags r:id="rId33"/>
            </p:custDataLst>
          </p:nvPr>
        </p:nvSpPr>
        <p:spPr>
          <a:xfrm>
            <a:off x="6285658" y="3200400"/>
            <a:ext cx="171450" cy="190500"/>
          </a:xfrm>
          <a:prstGeom prst="star5">
            <a:avLst>
              <a:gd name="adj" fmla="val 25000"/>
              <a:gd name="hf" fmla="val 105146"/>
              <a:gd name="vf" fmla="val 110557"/>
            </a:avLst>
          </a:prstGeom>
          <a:solidFill>
            <a:schemeClr val="accent1"/>
          </a:solidFill>
          <a:ln w="12700" cap="flat" cmpd="sng" algn="ctr">
            <a:noFill/>
            <a:prstDash val="solid"/>
            <a:miter lim="800000"/>
          </a:ln>
          <a:effectLst>
            <a:outerShdw>
              <a:scrgbClr r="0" g="0" b="0">
                <a:alpha val="50000"/>
              </a:scrgbClr>
            </a:outerShdw>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50"/>
          </a:p>
        </p:txBody>
      </p:sp>
      <p:sp>
        <p:nvSpPr>
          <p:cNvPr id="39" name="OTLSHAPE_M_0198293bf2534e918dac07bfe71ed0f6_Title">
            <a:extLst>
              <a:ext uri="{FF2B5EF4-FFF2-40B4-BE49-F238E27FC236}">
                <a16:creationId xmlns:a16="http://schemas.microsoft.com/office/drawing/2014/main" id="{608D4696-CE1D-4A79-8E19-11AD269D2D54}"/>
              </a:ext>
            </a:extLst>
          </p:cNvPr>
          <p:cNvSpPr txBox="1"/>
          <p:nvPr>
            <p:custDataLst>
              <p:tags r:id="rId34"/>
            </p:custDataLst>
          </p:nvPr>
        </p:nvSpPr>
        <p:spPr>
          <a:xfrm>
            <a:off x="736607" y="3925882"/>
            <a:ext cx="504825" cy="126958"/>
          </a:xfrm>
          <a:prstGeom prst="rect">
            <a:avLst/>
          </a:prstGeom>
          <a:noFill/>
        </p:spPr>
        <p:txBody>
          <a:bodyPr vert="horz" wrap="square" lIns="0" tIns="0" rIns="0" bIns="0" rtlCol="0" anchor="ctr" anchorCtr="0">
            <a:spAutoFit/>
          </a:bodyPr>
          <a:lstStyle/>
          <a:p>
            <a:pPr algn="ctr"/>
            <a:r>
              <a:rPr lang="en-GB" sz="825" spc="-5">
                <a:solidFill>
                  <a:schemeClr val="dk2"/>
                </a:solidFill>
                <a:latin typeface="Calibri" panose="020F0502020204030204" pitchFamily="34" charset="0"/>
              </a:rPr>
              <a:t>Milestone 1</a:t>
            </a:r>
          </a:p>
        </p:txBody>
      </p:sp>
      <p:sp>
        <p:nvSpPr>
          <p:cNvPr id="40" name="OTLSHAPE_M_0198293bf2534e918dac07bfe71ed0f6_Date">
            <a:extLst>
              <a:ext uri="{FF2B5EF4-FFF2-40B4-BE49-F238E27FC236}">
                <a16:creationId xmlns:a16="http://schemas.microsoft.com/office/drawing/2014/main" id="{139D9FDC-624C-48F1-9AC4-371FBA37FEE4}"/>
              </a:ext>
            </a:extLst>
          </p:cNvPr>
          <p:cNvSpPr txBox="1"/>
          <p:nvPr>
            <p:custDataLst>
              <p:tags r:id="rId35"/>
            </p:custDataLst>
          </p:nvPr>
        </p:nvSpPr>
        <p:spPr>
          <a:xfrm>
            <a:off x="865972" y="3809573"/>
            <a:ext cx="247650" cy="115416"/>
          </a:xfrm>
          <a:prstGeom prst="rect">
            <a:avLst/>
          </a:prstGeom>
          <a:noFill/>
        </p:spPr>
        <p:txBody>
          <a:bodyPr vert="horz" wrap="square" lIns="0" tIns="0" rIns="0" bIns="0" rtlCol="0" anchor="ctr" anchorCtr="0">
            <a:spAutoFit/>
          </a:bodyPr>
          <a:lstStyle/>
          <a:p>
            <a:pPr algn="ctr"/>
            <a:r>
              <a:rPr lang="en-GB" sz="750" spc="-5" dirty="0">
                <a:solidFill>
                  <a:schemeClr val="accent6"/>
                </a:solidFill>
                <a:latin typeface="Calibri" panose="020F0502020204030204" pitchFamily="34" charset="0"/>
              </a:rPr>
              <a:t>Jan 15</a:t>
            </a:r>
          </a:p>
        </p:txBody>
      </p:sp>
      <p:sp>
        <p:nvSpPr>
          <p:cNvPr id="41" name="OTLSHAPE_M_0198293bf2534e918dac07bfe71ed0f6_Shape">
            <a:extLst>
              <a:ext uri="{FF2B5EF4-FFF2-40B4-BE49-F238E27FC236}">
                <a16:creationId xmlns:a16="http://schemas.microsoft.com/office/drawing/2014/main" id="{12A6E5AE-2332-4147-B6FF-4DA4F0A9C956}"/>
              </a:ext>
            </a:extLst>
          </p:cNvPr>
          <p:cNvSpPr/>
          <p:nvPr>
            <p:custDataLst>
              <p:tags r:id="rId36"/>
            </p:custDataLst>
          </p:nvPr>
        </p:nvSpPr>
        <p:spPr>
          <a:xfrm>
            <a:off x="902325" y="3581400"/>
            <a:ext cx="171450" cy="190500"/>
          </a:xfrm>
          <a:prstGeom prst="roundRect">
            <a:avLst/>
          </a:prstGeom>
          <a:solidFill>
            <a:schemeClr val="accent6"/>
          </a:solidFill>
          <a:ln w="12700" cap="flat" cmpd="sng" algn="ctr">
            <a:noFill/>
            <a:prstDash val="solid"/>
            <a:miter lim="800000"/>
          </a:ln>
          <a:effectLst>
            <a:outerShdw>
              <a:scrgbClr r="0" g="0" b="0">
                <a:alpha val="50000"/>
              </a:scrgbClr>
            </a:outerShdw>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50"/>
          </a:p>
        </p:txBody>
      </p:sp>
      <p:sp>
        <p:nvSpPr>
          <p:cNvPr id="42" name="OTLSHAPE_M_809acb9bd4764553815fa5ce577572e4_Title">
            <a:extLst>
              <a:ext uri="{FF2B5EF4-FFF2-40B4-BE49-F238E27FC236}">
                <a16:creationId xmlns:a16="http://schemas.microsoft.com/office/drawing/2014/main" id="{2DF56709-E371-486C-B421-8F383DF62CF6}"/>
              </a:ext>
            </a:extLst>
          </p:cNvPr>
          <p:cNvSpPr txBox="1"/>
          <p:nvPr>
            <p:custDataLst>
              <p:tags r:id="rId37"/>
            </p:custDataLst>
          </p:nvPr>
        </p:nvSpPr>
        <p:spPr>
          <a:xfrm>
            <a:off x="1487769" y="4293954"/>
            <a:ext cx="504825" cy="126958"/>
          </a:xfrm>
          <a:prstGeom prst="rect">
            <a:avLst/>
          </a:prstGeom>
          <a:noFill/>
        </p:spPr>
        <p:txBody>
          <a:bodyPr vert="horz" wrap="square" lIns="0" tIns="0" rIns="0" bIns="0" rtlCol="0" anchor="ctr" anchorCtr="0">
            <a:spAutoFit/>
          </a:bodyPr>
          <a:lstStyle/>
          <a:p>
            <a:pPr algn="ctr"/>
            <a:r>
              <a:rPr lang="en-GB" sz="825" spc="-5">
                <a:solidFill>
                  <a:schemeClr val="dk2"/>
                </a:solidFill>
                <a:latin typeface="Calibri" panose="020F0502020204030204" pitchFamily="34" charset="0"/>
              </a:rPr>
              <a:t>Milestone 2</a:t>
            </a:r>
          </a:p>
        </p:txBody>
      </p:sp>
      <p:sp>
        <p:nvSpPr>
          <p:cNvPr id="43" name="OTLSHAPE_M_809acb9bd4764553815fa5ce577572e4_Date">
            <a:extLst>
              <a:ext uri="{FF2B5EF4-FFF2-40B4-BE49-F238E27FC236}">
                <a16:creationId xmlns:a16="http://schemas.microsoft.com/office/drawing/2014/main" id="{7F711F05-B126-49D9-B6F2-B0CEBA978639}"/>
              </a:ext>
            </a:extLst>
          </p:cNvPr>
          <p:cNvSpPr txBox="1"/>
          <p:nvPr>
            <p:custDataLst>
              <p:tags r:id="rId38"/>
            </p:custDataLst>
          </p:nvPr>
        </p:nvSpPr>
        <p:spPr>
          <a:xfrm>
            <a:off x="1610261" y="4177646"/>
            <a:ext cx="266700" cy="115416"/>
          </a:xfrm>
          <a:prstGeom prst="rect">
            <a:avLst/>
          </a:prstGeom>
          <a:noFill/>
        </p:spPr>
        <p:txBody>
          <a:bodyPr vert="horz" wrap="square" lIns="0" tIns="0" rIns="0" bIns="0" rtlCol="0" anchor="ctr" anchorCtr="0">
            <a:spAutoFit/>
          </a:bodyPr>
          <a:lstStyle/>
          <a:p>
            <a:pPr algn="ctr"/>
            <a:r>
              <a:rPr lang="en-GB" sz="750" spc="-6">
                <a:solidFill>
                  <a:schemeClr val="accent6"/>
                </a:solidFill>
                <a:latin typeface="Calibri" panose="020F0502020204030204" pitchFamily="34" charset="0"/>
              </a:rPr>
              <a:t>Feb 20</a:t>
            </a:r>
          </a:p>
        </p:txBody>
      </p:sp>
      <p:sp>
        <p:nvSpPr>
          <p:cNvPr id="44" name="OTLSHAPE_M_809acb9bd4764553815fa5ce577572e4_Shape">
            <a:extLst>
              <a:ext uri="{FF2B5EF4-FFF2-40B4-BE49-F238E27FC236}">
                <a16:creationId xmlns:a16="http://schemas.microsoft.com/office/drawing/2014/main" id="{3721F22B-3CEC-4522-9DC5-DED8F2862D37}"/>
              </a:ext>
            </a:extLst>
          </p:cNvPr>
          <p:cNvSpPr/>
          <p:nvPr>
            <p:custDataLst>
              <p:tags r:id="rId39"/>
            </p:custDataLst>
          </p:nvPr>
        </p:nvSpPr>
        <p:spPr>
          <a:xfrm>
            <a:off x="1653488" y="3581400"/>
            <a:ext cx="171450" cy="190500"/>
          </a:xfrm>
          <a:prstGeom prst="diamond">
            <a:avLst/>
          </a:prstGeom>
          <a:solidFill>
            <a:schemeClr val="dk2"/>
          </a:solidFill>
          <a:ln w="12700" cap="flat" cmpd="sng" algn="ctr">
            <a:noFill/>
            <a:prstDash val="solid"/>
            <a:miter lim="800000"/>
          </a:ln>
          <a:effectLst>
            <a:outerShdw>
              <a:scrgbClr r="0" g="0" b="0">
                <a:alpha val="50000"/>
              </a:scrgbClr>
            </a:outerShdw>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50"/>
          </a:p>
        </p:txBody>
      </p:sp>
      <p:sp>
        <p:nvSpPr>
          <p:cNvPr id="45" name="OTLSHAPE_M_465fe34945ba4458a80d1725fc6dabba_Title">
            <a:extLst>
              <a:ext uri="{FF2B5EF4-FFF2-40B4-BE49-F238E27FC236}">
                <a16:creationId xmlns:a16="http://schemas.microsoft.com/office/drawing/2014/main" id="{EF98D772-4E6A-44EC-86F9-C6E5FE398C1D}"/>
              </a:ext>
            </a:extLst>
          </p:cNvPr>
          <p:cNvSpPr txBox="1"/>
          <p:nvPr>
            <p:custDataLst>
              <p:tags r:id="rId40"/>
            </p:custDataLst>
          </p:nvPr>
        </p:nvSpPr>
        <p:spPr>
          <a:xfrm>
            <a:off x="2072006" y="3925882"/>
            <a:ext cx="504825" cy="126958"/>
          </a:xfrm>
          <a:prstGeom prst="rect">
            <a:avLst/>
          </a:prstGeom>
          <a:noFill/>
        </p:spPr>
        <p:txBody>
          <a:bodyPr vert="horz" wrap="square" lIns="0" tIns="0" rIns="0" bIns="0" rtlCol="0" anchor="ctr" anchorCtr="0">
            <a:spAutoFit/>
          </a:bodyPr>
          <a:lstStyle/>
          <a:p>
            <a:pPr algn="ctr"/>
            <a:r>
              <a:rPr lang="en-GB" sz="825" spc="-5">
                <a:solidFill>
                  <a:schemeClr val="dk2"/>
                </a:solidFill>
                <a:latin typeface="Calibri" panose="020F0502020204030204" pitchFamily="34" charset="0"/>
              </a:rPr>
              <a:t>Milestone 3</a:t>
            </a:r>
          </a:p>
        </p:txBody>
      </p:sp>
      <p:sp>
        <p:nvSpPr>
          <p:cNvPr id="46" name="OTLSHAPE_M_465fe34945ba4458a80d1725fc6dabba_Date">
            <a:extLst>
              <a:ext uri="{FF2B5EF4-FFF2-40B4-BE49-F238E27FC236}">
                <a16:creationId xmlns:a16="http://schemas.microsoft.com/office/drawing/2014/main" id="{6342238D-A349-4D49-BD65-6DC51BE2E622}"/>
              </a:ext>
            </a:extLst>
          </p:cNvPr>
          <p:cNvSpPr txBox="1"/>
          <p:nvPr>
            <p:custDataLst>
              <p:tags r:id="rId41"/>
            </p:custDataLst>
          </p:nvPr>
        </p:nvSpPr>
        <p:spPr>
          <a:xfrm>
            <a:off x="2184259" y="3809573"/>
            <a:ext cx="285750" cy="115416"/>
          </a:xfrm>
          <a:prstGeom prst="rect">
            <a:avLst/>
          </a:prstGeom>
          <a:noFill/>
        </p:spPr>
        <p:txBody>
          <a:bodyPr vert="horz" wrap="square" lIns="0" tIns="0" rIns="0" bIns="0" rtlCol="0" anchor="ctr" anchorCtr="0">
            <a:spAutoFit/>
          </a:bodyPr>
          <a:lstStyle/>
          <a:p>
            <a:pPr algn="ctr"/>
            <a:r>
              <a:rPr lang="en-GB" sz="750" spc="-3">
                <a:solidFill>
                  <a:schemeClr val="accent6"/>
                </a:solidFill>
                <a:latin typeface="Calibri" panose="020F0502020204030204" pitchFamily="34" charset="0"/>
              </a:rPr>
              <a:t>Mar 20</a:t>
            </a:r>
          </a:p>
        </p:txBody>
      </p:sp>
      <p:sp>
        <p:nvSpPr>
          <p:cNvPr id="47" name="OTLSHAPE_M_465fe34945ba4458a80d1725fc6dabba_Shape">
            <a:extLst>
              <a:ext uri="{FF2B5EF4-FFF2-40B4-BE49-F238E27FC236}">
                <a16:creationId xmlns:a16="http://schemas.microsoft.com/office/drawing/2014/main" id="{1544154F-F31C-4238-A5B4-6CCA0A0D227D}"/>
              </a:ext>
            </a:extLst>
          </p:cNvPr>
          <p:cNvSpPr/>
          <p:nvPr>
            <p:custDataLst>
              <p:tags r:id="rId42"/>
            </p:custDataLst>
          </p:nvPr>
        </p:nvSpPr>
        <p:spPr>
          <a:xfrm>
            <a:off x="2237726" y="3581400"/>
            <a:ext cx="171450" cy="190500"/>
          </a:xfrm>
          <a:prstGeom prst="roundRect">
            <a:avLst/>
          </a:prstGeom>
          <a:solidFill>
            <a:schemeClr val="accent6"/>
          </a:solidFill>
          <a:ln w="12700" cap="flat" cmpd="sng" algn="ctr">
            <a:noFill/>
            <a:prstDash val="solid"/>
            <a:miter lim="800000"/>
          </a:ln>
          <a:effectLst>
            <a:outerShdw>
              <a:scrgbClr r="0" g="0" b="0">
                <a:alpha val="50000"/>
              </a:scrgbClr>
            </a:outerShdw>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50"/>
          </a:p>
        </p:txBody>
      </p:sp>
      <p:sp>
        <p:nvSpPr>
          <p:cNvPr id="48" name="OTLSHAPE_M_666ff3e9546d4cba801ffa6adbe6cc83_Title">
            <a:extLst>
              <a:ext uri="{FF2B5EF4-FFF2-40B4-BE49-F238E27FC236}">
                <a16:creationId xmlns:a16="http://schemas.microsoft.com/office/drawing/2014/main" id="{131A4FE2-6E83-4288-AAC9-E424AC7222DC}"/>
              </a:ext>
            </a:extLst>
          </p:cNvPr>
          <p:cNvSpPr txBox="1"/>
          <p:nvPr>
            <p:custDataLst>
              <p:tags r:id="rId43"/>
            </p:custDataLst>
          </p:nvPr>
        </p:nvSpPr>
        <p:spPr>
          <a:xfrm>
            <a:off x="2823170" y="4296566"/>
            <a:ext cx="504825" cy="126958"/>
          </a:xfrm>
          <a:prstGeom prst="rect">
            <a:avLst/>
          </a:prstGeom>
          <a:noFill/>
        </p:spPr>
        <p:txBody>
          <a:bodyPr vert="horz" wrap="square" lIns="0" tIns="0" rIns="0" bIns="0" rtlCol="0" anchor="ctr" anchorCtr="0">
            <a:spAutoFit/>
          </a:bodyPr>
          <a:lstStyle/>
          <a:p>
            <a:pPr algn="ctr"/>
            <a:r>
              <a:rPr lang="en-GB" sz="825" spc="-5">
                <a:solidFill>
                  <a:schemeClr val="dk2"/>
                </a:solidFill>
                <a:latin typeface="Calibri" panose="020F0502020204030204" pitchFamily="34" charset="0"/>
              </a:rPr>
              <a:t>Milestone 4</a:t>
            </a:r>
          </a:p>
        </p:txBody>
      </p:sp>
      <p:sp>
        <p:nvSpPr>
          <p:cNvPr id="49" name="OTLSHAPE_M_666ff3e9546d4cba801ffa6adbe6cc83_Date">
            <a:extLst>
              <a:ext uri="{FF2B5EF4-FFF2-40B4-BE49-F238E27FC236}">
                <a16:creationId xmlns:a16="http://schemas.microsoft.com/office/drawing/2014/main" id="{8069C5F7-4727-4C16-A755-F44FA609C1D7}"/>
              </a:ext>
            </a:extLst>
          </p:cNvPr>
          <p:cNvSpPr txBox="1"/>
          <p:nvPr>
            <p:custDataLst>
              <p:tags r:id="rId44"/>
            </p:custDataLst>
          </p:nvPr>
        </p:nvSpPr>
        <p:spPr>
          <a:xfrm>
            <a:off x="2946375" y="4180257"/>
            <a:ext cx="257175" cy="115416"/>
          </a:xfrm>
          <a:prstGeom prst="rect">
            <a:avLst/>
          </a:prstGeom>
          <a:noFill/>
        </p:spPr>
        <p:txBody>
          <a:bodyPr vert="horz" wrap="square" lIns="0" tIns="0" rIns="0" bIns="0" rtlCol="0" anchor="ctr" anchorCtr="0">
            <a:spAutoFit/>
          </a:bodyPr>
          <a:lstStyle/>
          <a:p>
            <a:pPr algn="ctr"/>
            <a:r>
              <a:rPr lang="en-GB" sz="750" spc="-5">
                <a:solidFill>
                  <a:schemeClr val="accent6"/>
                </a:solidFill>
                <a:latin typeface="Calibri" panose="020F0502020204030204" pitchFamily="34" charset="0"/>
              </a:rPr>
              <a:t>Apr 25</a:t>
            </a:r>
          </a:p>
        </p:txBody>
      </p:sp>
      <p:sp>
        <p:nvSpPr>
          <p:cNvPr id="50" name="OTLSHAPE_M_666ff3e9546d4cba801ffa6adbe6cc83_Shape">
            <a:extLst>
              <a:ext uri="{FF2B5EF4-FFF2-40B4-BE49-F238E27FC236}">
                <a16:creationId xmlns:a16="http://schemas.microsoft.com/office/drawing/2014/main" id="{4A2AA71D-AE57-454F-8357-79C02779F60D}"/>
              </a:ext>
            </a:extLst>
          </p:cNvPr>
          <p:cNvSpPr/>
          <p:nvPr>
            <p:custDataLst>
              <p:tags r:id="rId45"/>
            </p:custDataLst>
          </p:nvPr>
        </p:nvSpPr>
        <p:spPr>
          <a:xfrm>
            <a:off x="2988888" y="3581400"/>
            <a:ext cx="171450" cy="190500"/>
          </a:xfrm>
          <a:prstGeom prst="diamond">
            <a:avLst/>
          </a:prstGeom>
          <a:solidFill>
            <a:schemeClr val="dk2"/>
          </a:solidFill>
          <a:ln w="12700" cap="flat" cmpd="sng" algn="ctr">
            <a:noFill/>
            <a:prstDash val="solid"/>
            <a:miter lim="800000"/>
          </a:ln>
          <a:effectLst>
            <a:outerShdw>
              <a:scrgbClr r="0" g="0" b="0">
                <a:alpha val="50000"/>
              </a:scrgbClr>
            </a:outerShdw>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50"/>
          </a:p>
        </p:txBody>
      </p:sp>
      <p:sp>
        <p:nvSpPr>
          <p:cNvPr id="51" name="OTLSHAPE_M_0d1ae65234a44884b3ef3206a137cd22_Title">
            <a:extLst>
              <a:ext uri="{FF2B5EF4-FFF2-40B4-BE49-F238E27FC236}">
                <a16:creationId xmlns:a16="http://schemas.microsoft.com/office/drawing/2014/main" id="{C9C0E09C-B768-4C42-AF23-D8CD5C61E863}"/>
              </a:ext>
            </a:extLst>
          </p:cNvPr>
          <p:cNvSpPr txBox="1"/>
          <p:nvPr>
            <p:custDataLst>
              <p:tags r:id="rId46"/>
            </p:custDataLst>
          </p:nvPr>
        </p:nvSpPr>
        <p:spPr>
          <a:xfrm>
            <a:off x="3449138" y="3925882"/>
            <a:ext cx="504825" cy="126958"/>
          </a:xfrm>
          <a:prstGeom prst="rect">
            <a:avLst/>
          </a:prstGeom>
          <a:noFill/>
        </p:spPr>
        <p:txBody>
          <a:bodyPr vert="horz" wrap="square" lIns="0" tIns="0" rIns="0" bIns="0" rtlCol="0" anchor="ctr" anchorCtr="0">
            <a:spAutoFit/>
          </a:bodyPr>
          <a:lstStyle/>
          <a:p>
            <a:pPr algn="ctr"/>
            <a:r>
              <a:rPr lang="en-GB" sz="825" spc="-5">
                <a:solidFill>
                  <a:schemeClr val="dk2"/>
                </a:solidFill>
                <a:latin typeface="Calibri" panose="020F0502020204030204" pitchFamily="34" charset="0"/>
              </a:rPr>
              <a:t>Milestone 5</a:t>
            </a:r>
          </a:p>
        </p:txBody>
      </p:sp>
      <p:sp>
        <p:nvSpPr>
          <p:cNvPr id="52" name="OTLSHAPE_M_0d1ae65234a44884b3ef3206a137cd22_Date">
            <a:extLst>
              <a:ext uri="{FF2B5EF4-FFF2-40B4-BE49-F238E27FC236}">
                <a16:creationId xmlns:a16="http://schemas.microsoft.com/office/drawing/2014/main" id="{788D9A4B-442D-4892-B496-EB037ABA7133}"/>
              </a:ext>
            </a:extLst>
          </p:cNvPr>
          <p:cNvSpPr txBox="1"/>
          <p:nvPr>
            <p:custDataLst>
              <p:tags r:id="rId47"/>
            </p:custDataLst>
          </p:nvPr>
        </p:nvSpPr>
        <p:spPr>
          <a:xfrm>
            <a:off x="3557327" y="3809573"/>
            <a:ext cx="295275" cy="115416"/>
          </a:xfrm>
          <a:prstGeom prst="rect">
            <a:avLst/>
          </a:prstGeom>
          <a:noFill/>
        </p:spPr>
        <p:txBody>
          <a:bodyPr vert="horz" wrap="square" lIns="0" tIns="0" rIns="0" bIns="0" rtlCol="0" anchor="ctr" anchorCtr="0">
            <a:spAutoFit/>
          </a:bodyPr>
          <a:lstStyle/>
          <a:p>
            <a:pPr algn="ctr"/>
            <a:r>
              <a:rPr lang="en-GB" sz="750" spc="-6">
                <a:solidFill>
                  <a:schemeClr val="accent6"/>
                </a:solidFill>
                <a:latin typeface="Calibri" panose="020F0502020204030204" pitchFamily="34" charset="0"/>
              </a:rPr>
              <a:t>May 25</a:t>
            </a:r>
          </a:p>
        </p:txBody>
      </p:sp>
      <p:sp>
        <p:nvSpPr>
          <p:cNvPr id="53" name="OTLSHAPE_M_0d1ae65234a44884b3ef3206a137cd22_Shape">
            <a:extLst>
              <a:ext uri="{FF2B5EF4-FFF2-40B4-BE49-F238E27FC236}">
                <a16:creationId xmlns:a16="http://schemas.microsoft.com/office/drawing/2014/main" id="{F96F79FD-279F-4BF1-BD41-E9C7E6861191}"/>
              </a:ext>
            </a:extLst>
          </p:cNvPr>
          <p:cNvSpPr/>
          <p:nvPr>
            <p:custDataLst>
              <p:tags r:id="rId48"/>
            </p:custDataLst>
          </p:nvPr>
        </p:nvSpPr>
        <p:spPr>
          <a:xfrm>
            <a:off x="3614858" y="3581400"/>
            <a:ext cx="171450" cy="190500"/>
          </a:xfrm>
          <a:prstGeom prst="roundRect">
            <a:avLst/>
          </a:prstGeom>
          <a:solidFill>
            <a:schemeClr val="accent6"/>
          </a:solidFill>
          <a:ln w="12700" cap="flat" cmpd="sng" algn="ctr">
            <a:noFill/>
            <a:prstDash val="solid"/>
            <a:miter lim="800000"/>
          </a:ln>
          <a:effectLst>
            <a:outerShdw>
              <a:scrgbClr r="0" g="0" b="0">
                <a:alpha val="50000"/>
              </a:scrgbClr>
            </a:outerShdw>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50"/>
          </a:p>
        </p:txBody>
      </p:sp>
      <p:sp>
        <p:nvSpPr>
          <p:cNvPr id="54" name="OTLSHAPE_M_7dbe6379af4548e7b7b49c35896067f6_Title">
            <a:extLst>
              <a:ext uri="{FF2B5EF4-FFF2-40B4-BE49-F238E27FC236}">
                <a16:creationId xmlns:a16="http://schemas.microsoft.com/office/drawing/2014/main" id="{B2C78658-0FEF-47BC-AC1E-D9D6D58AFAE2}"/>
              </a:ext>
            </a:extLst>
          </p:cNvPr>
          <p:cNvSpPr txBox="1"/>
          <p:nvPr>
            <p:custDataLst>
              <p:tags r:id="rId49"/>
            </p:custDataLst>
          </p:nvPr>
        </p:nvSpPr>
        <p:spPr>
          <a:xfrm>
            <a:off x="4513286" y="4293953"/>
            <a:ext cx="504825" cy="126958"/>
          </a:xfrm>
          <a:prstGeom prst="rect">
            <a:avLst/>
          </a:prstGeom>
          <a:noFill/>
        </p:spPr>
        <p:txBody>
          <a:bodyPr vert="horz" wrap="square" lIns="0" tIns="0" rIns="0" bIns="0" rtlCol="0" anchor="ctr" anchorCtr="0">
            <a:spAutoFit/>
          </a:bodyPr>
          <a:lstStyle/>
          <a:p>
            <a:pPr algn="ctr"/>
            <a:r>
              <a:rPr lang="en-GB" sz="825" spc="-5">
                <a:solidFill>
                  <a:schemeClr val="dk2"/>
                </a:solidFill>
                <a:latin typeface="Calibri" panose="020F0502020204030204" pitchFamily="34" charset="0"/>
              </a:rPr>
              <a:t>Milestone 6</a:t>
            </a:r>
          </a:p>
        </p:txBody>
      </p:sp>
      <p:sp>
        <p:nvSpPr>
          <p:cNvPr id="55" name="OTLSHAPE_M_7dbe6379af4548e7b7b49c35896067f6_Date">
            <a:extLst>
              <a:ext uri="{FF2B5EF4-FFF2-40B4-BE49-F238E27FC236}">
                <a16:creationId xmlns:a16="http://schemas.microsoft.com/office/drawing/2014/main" id="{D78CDAFC-9B93-46A1-BD12-4595085223BE}"/>
              </a:ext>
            </a:extLst>
          </p:cNvPr>
          <p:cNvSpPr txBox="1"/>
          <p:nvPr>
            <p:custDataLst>
              <p:tags r:id="rId50"/>
            </p:custDataLst>
          </p:nvPr>
        </p:nvSpPr>
        <p:spPr>
          <a:xfrm>
            <a:off x="4654541" y="4177646"/>
            <a:ext cx="228600" cy="115416"/>
          </a:xfrm>
          <a:prstGeom prst="rect">
            <a:avLst/>
          </a:prstGeom>
          <a:noFill/>
        </p:spPr>
        <p:txBody>
          <a:bodyPr vert="horz" wrap="square" lIns="0" tIns="0" rIns="0" bIns="0" rtlCol="0" anchor="ctr" anchorCtr="0">
            <a:spAutoFit/>
          </a:bodyPr>
          <a:lstStyle/>
          <a:p>
            <a:pPr algn="ctr"/>
            <a:r>
              <a:rPr lang="en-GB" sz="750" spc="-5">
                <a:solidFill>
                  <a:schemeClr val="accent6"/>
                </a:solidFill>
                <a:latin typeface="Calibri" panose="020F0502020204030204" pitchFamily="34" charset="0"/>
              </a:rPr>
              <a:t>Jul 15</a:t>
            </a:r>
          </a:p>
        </p:txBody>
      </p:sp>
      <p:sp>
        <p:nvSpPr>
          <p:cNvPr id="56" name="OTLSHAPE_M_7dbe6379af4548e7b7b49c35896067f6_Shape">
            <a:extLst>
              <a:ext uri="{FF2B5EF4-FFF2-40B4-BE49-F238E27FC236}">
                <a16:creationId xmlns:a16="http://schemas.microsoft.com/office/drawing/2014/main" id="{86F24867-0682-4D36-BD1E-78102B5AA71C}"/>
              </a:ext>
            </a:extLst>
          </p:cNvPr>
          <p:cNvSpPr/>
          <p:nvPr>
            <p:custDataLst>
              <p:tags r:id="rId51"/>
            </p:custDataLst>
          </p:nvPr>
        </p:nvSpPr>
        <p:spPr>
          <a:xfrm>
            <a:off x="4679004" y="3581400"/>
            <a:ext cx="171450" cy="190500"/>
          </a:xfrm>
          <a:prstGeom prst="diamond">
            <a:avLst/>
          </a:prstGeom>
          <a:solidFill>
            <a:schemeClr val="dk2"/>
          </a:solidFill>
          <a:ln w="12700" cap="flat" cmpd="sng" algn="ctr">
            <a:noFill/>
            <a:prstDash val="solid"/>
            <a:miter lim="800000"/>
          </a:ln>
          <a:effectLst>
            <a:outerShdw>
              <a:scrgbClr r="0" g="0" b="0">
                <a:alpha val="50000"/>
              </a:scrgbClr>
            </a:outerShdw>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50"/>
          </a:p>
        </p:txBody>
      </p:sp>
      <p:sp>
        <p:nvSpPr>
          <p:cNvPr id="57" name="OTLSHAPE_M_199b13988ac04c1ca5a74ba389271ac1_Title">
            <a:extLst>
              <a:ext uri="{FF2B5EF4-FFF2-40B4-BE49-F238E27FC236}">
                <a16:creationId xmlns:a16="http://schemas.microsoft.com/office/drawing/2014/main" id="{C211F5F5-D1BA-4EAA-8240-0037838BEEBF}"/>
              </a:ext>
            </a:extLst>
          </p:cNvPr>
          <p:cNvSpPr txBox="1"/>
          <p:nvPr>
            <p:custDataLst>
              <p:tags r:id="rId52"/>
            </p:custDataLst>
          </p:nvPr>
        </p:nvSpPr>
        <p:spPr>
          <a:xfrm>
            <a:off x="5160120" y="3925882"/>
            <a:ext cx="504825" cy="126958"/>
          </a:xfrm>
          <a:prstGeom prst="rect">
            <a:avLst/>
          </a:prstGeom>
          <a:noFill/>
        </p:spPr>
        <p:txBody>
          <a:bodyPr vert="horz" wrap="square" lIns="0" tIns="0" rIns="0" bIns="0" rtlCol="0" anchor="ctr" anchorCtr="0">
            <a:spAutoFit/>
          </a:bodyPr>
          <a:lstStyle/>
          <a:p>
            <a:pPr algn="ctr"/>
            <a:r>
              <a:rPr lang="en-GB" sz="825" spc="-5">
                <a:solidFill>
                  <a:schemeClr val="dk2"/>
                </a:solidFill>
                <a:latin typeface="Calibri" panose="020F0502020204030204" pitchFamily="34" charset="0"/>
              </a:rPr>
              <a:t>Milestone 7</a:t>
            </a:r>
          </a:p>
        </p:txBody>
      </p:sp>
      <p:sp>
        <p:nvSpPr>
          <p:cNvPr id="58" name="OTLSHAPE_M_199b13988ac04c1ca5a74ba389271ac1_Date">
            <a:extLst>
              <a:ext uri="{FF2B5EF4-FFF2-40B4-BE49-F238E27FC236}">
                <a16:creationId xmlns:a16="http://schemas.microsoft.com/office/drawing/2014/main" id="{4F95451C-FA69-44AA-927B-A0602820B310}"/>
              </a:ext>
            </a:extLst>
          </p:cNvPr>
          <p:cNvSpPr txBox="1"/>
          <p:nvPr>
            <p:custDataLst>
              <p:tags r:id="rId53"/>
            </p:custDataLst>
          </p:nvPr>
        </p:nvSpPr>
        <p:spPr>
          <a:xfrm>
            <a:off x="5277515" y="3809573"/>
            <a:ext cx="276225" cy="115416"/>
          </a:xfrm>
          <a:prstGeom prst="rect">
            <a:avLst/>
          </a:prstGeom>
          <a:noFill/>
        </p:spPr>
        <p:txBody>
          <a:bodyPr vert="horz" wrap="square" lIns="0" tIns="0" rIns="0" bIns="0" rtlCol="0" anchor="ctr" anchorCtr="0">
            <a:spAutoFit/>
          </a:bodyPr>
          <a:lstStyle/>
          <a:p>
            <a:pPr algn="ctr"/>
            <a:r>
              <a:rPr lang="en-GB" sz="750" spc="-5">
                <a:solidFill>
                  <a:schemeClr val="accent6"/>
                </a:solidFill>
                <a:latin typeface="Calibri" panose="020F0502020204030204" pitchFamily="34" charset="0"/>
              </a:rPr>
              <a:t>Aug 15</a:t>
            </a:r>
          </a:p>
        </p:txBody>
      </p:sp>
      <p:sp>
        <p:nvSpPr>
          <p:cNvPr id="59" name="OTLSHAPE_M_199b13988ac04c1ca5a74ba389271ac1_Shape">
            <a:extLst>
              <a:ext uri="{FF2B5EF4-FFF2-40B4-BE49-F238E27FC236}">
                <a16:creationId xmlns:a16="http://schemas.microsoft.com/office/drawing/2014/main" id="{4DDDBC4A-3C4B-4338-A399-F4D513CB874D}"/>
              </a:ext>
            </a:extLst>
          </p:cNvPr>
          <p:cNvSpPr/>
          <p:nvPr>
            <p:custDataLst>
              <p:tags r:id="rId54"/>
            </p:custDataLst>
          </p:nvPr>
        </p:nvSpPr>
        <p:spPr>
          <a:xfrm>
            <a:off x="5325839" y="3581400"/>
            <a:ext cx="171450" cy="190500"/>
          </a:xfrm>
          <a:prstGeom prst="diamond">
            <a:avLst/>
          </a:prstGeom>
          <a:solidFill>
            <a:schemeClr val="dk2"/>
          </a:solidFill>
          <a:ln w="12700" cap="flat" cmpd="sng" algn="ctr">
            <a:noFill/>
            <a:prstDash val="solid"/>
            <a:miter lim="800000"/>
          </a:ln>
          <a:effectLst>
            <a:outerShdw>
              <a:scrgbClr r="0" g="0" b="0">
                <a:alpha val="50000"/>
              </a:scrgbClr>
            </a:outerShdw>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50"/>
          </a:p>
        </p:txBody>
      </p:sp>
      <p:sp>
        <p:nvSpPr>
          <p:cNvPr id="60" name="OTLSHAPE_M_10900e365d8c4d5b85de3b30c2201e5f_Title">
            <a:extLst>
              <a:ext uri="{FF2B5EF4-FFF2-40B4-BE49-F238E27FC236}">
                <a16:creationId xmlns:a16="http://schemas.microsoft.com/office/drawing/2014/main" id="{59FB4E06-8281-41E3-A117-F419BC8BED8B}"/>
              </a:ext>
            </a:extLst>
          </p:cNvPr>
          <p:cNvSpPr txBox="1"/>
          <p:nvPr>
            <p:custDataLst>
              <p:tags r:id="rId55"/>
            </p:custDataLst>
          </p:nvPr>
        </p:nvSpPr>
        <p:spPr>
          <a:xfrm>
            <a:off x="7976980" y="4089844"/>
            <a:ext cx="504825" cy="126958"/>
          </a:xfrm>
          <a:prstGeom prst="rect">
            <a:avLst/>
          </a:prstGeom>
          <a:noFill/>
        </p:spPr>
        <p:txBody>
          <a:bodyPr vert="horz" wrap="square" lIns="0" tIns="0" rIns="0" bIns="0" rtlCol="0" anchor="ctr" anchorCtr="0">
            <a:spAutoFit/>
          </a:bodyPr>
          <a:lstStyle/>
          <a:p>
            <a:pPr algn="ctr"/>
            <a:r>
              <a:rPr lang="en-GB" sz="825" spc="-5">
                <a:solidFill>
                  <a:schemeClr val="dk2"/>
                </a:solidFill>
                <a:latin typeface="Calibri" panose="020F0502020204030204" pitchFamily="34" charset="0"/>
              </a:rPr>
              <a:t>Milestone 8</a:t>
            </a:r>
          </a:p>
        </p:txBody>
      </p:sp>
      <p:sp>
        <p:nvSpPr>
          <p:cNvPr id="61" name="OTLSHAPE_M_10900e365d8c4d5b85de3b30c2201e5f_Date">
            <a:extLst>
              <a:ext uri="{FF2B5EF4-FFF2-40B4-BE49-F238E27FC236}">
                <a16:creationId xmlns:a16="http://schemas.microsoft.com/office/drawing/2014/main" id="{3A8392BF-2D90-4494-921A-E5A016DCAA57}"/>
              </a:ext>
            </a:extLst>
          </p:cNvPr>
          <p:cNvSpPr txBox="1"/>
          <p:nvPr>
            <p:custDataLst>
              <p:tags r:id="rId56"/>
            </p:custDataLst>
          </p:nvPr>
        </p:nvSpPr>
        <p:spPr>
          <a:xfrm>
            <a:off x="8096217" y="3973535"/>
            <a:ext cx="266700" cy="115416"/>
          </a:xfrm>
          <a:prstGeom prst="rect">
            <a:avLst/>
          </a:prstGeom>
          <a:noFill/>
        </p:spPr>
        <p:txBody>
          <a:bodyPr vert="horz" wrap="square" lIns="0" tIns="0" rIns="0" bIns="0" rtlCol="0" anchor="ctr" anchorCtr="0">
            <a:spAutoFit/>
          </a:bodyPr>
          <a:lstStyle/>
          <a:p>
            <a:pPr algn="ctr"/>
            <a:r>
              <a:rPr lang="en-GB" sz="750" spc="-5">
                <a:solidFill>
                  <a:schemeClr val="accent6"/>
                </a:solidFill>
                <a:latin typeface="Calibri" panose="020F0502020204030204" pitchFamily="34" charset="0"/>
              </a:rPr>
              <a:t>Dec 28</a:t>
            </a:r>
          </a:p>
        </p:txBody>
      </p:sp>
      <p:sp>
        <p:nvSpPr>
          <p:cNvPr id="62" name="OTLSHAPE_M_10900e365d8c4d5b85de3b30c2201e5f_Shape">
            <a:extLst>
              <a:ext uri="{FF2B5EF4-FFF2-40B4-BE49-F238E27FC236}">
                <a16:creationId xmlns:a16="http://schemas.microsoft.com/office/drawing/2014/main" id="{2B8C58A8-F666-4AA5-8AEF-9DCA8B14A290}"/>
              </a:ext>
            </a:extLst>
          </p:cNvPr>
          <p:cNvSpPr/>
          <p:nvPr>
            <p:custDataLst>
              <p:tags r:id="rId57"/>
            </p:custDataLst>
          </p:nvPr>
        </p:nvSpPr>
        <p:spPr>
          <a:xfrm>
            <a:off x="8142699" y="3581400"/>
            <a:ext cx="171450" cy="190500"/>
          </a:xfrm>
          <a:prstGeom prst="roundRect">
            <a:avLst/>
          </a:prstGeom>
          <a:solidFill>
            <a:schemeClr val="accent6"/>
          </a:solidFill>
          <a:ln w="12700" cap="flat" cmpd="sng" algn="ctr">
            <a:noFill/>
            <a:prstDash val="solid"/>
            <a:miter lim="800000"/>
          </a:ln>
          <a:effectLst>
            <a:outerShdw>
              <a:scrgbClr r="0" g="0" b="0">
                <a:alpha val="50000"/>
              </a:scrgbClr>
            </a:outerShdw>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50"/>
          </a:p>
        </p:txBody>
      </p:sp>
      <p:sp>
        <p:nvSpPr>
          <p:cNvPr id="63" name="OTLSHAPE_T_537301c8be434860a3593caac61a1d74_Shape">
            <a:extLst>
              <a:ext uri="{FF2B5EF4-FFF2-40B4-BE49-F238E27FC236}">
                <a16:creationId xmlns:a16="http://schemas.microsoft.com/office/drawing/2014/main" id="{366B132D-4CDA-49DB-B803-8F6C11F194AD}"/>
              </a:ext>
            </a:extLst>
          </p:cNvPr>
          <p:cNvSpPr/>
          <p:nvPr>
            <p:custDataLst>
              <p:tags r:id="rId58"/>
            </p:custDataLst>
          </p:nvPr>
        </p:nvSpPr>
        <p:spPr>
          <a:xfrm>
            <a:off x="6037547" y="1168940"/>
            <a:ext cx="2219325" cy="152400"/>
          </a:xfrm>
          <a:prstGeom prst="roundRect">
            <a:avLst/>
          </a:prstGeom>
          <a:solidFill>
            <a:schemeClr val="dk2"/>
          </a:solidFill>
          <a:ln w="12700" cap="flat" cmpd="sng" algn="ctr">
            <a:noFill/>
            <a:prstDash val="solid"/>
            <a:miter lim="800000"/>
          </a:ln>
          <a:effectLst>
            <a:outerShdw>
              <a:scrgbClr r="0" g="0" b="0">
                <a:alpha val="50000"/>
              </a:scrgbClr>
            </a:outerShdw>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50"/>
          </a:p>
        </p:txBody>
      </p:sp>
      <p:sp>
        <p:nvSpPr>
          <p:cNvPr id="64" name="OTLSHAPE_T_537301c8be434860a3593caac61a1d74_Title">
            <a:extLst>
              <a:ext uri="{FF2B5EF4-FFF2-40B4-BE49-F238E27FC236}">
                <a16:creationId xmlns:a16="http://schemas.microsoft.com/office/drawing/2014/main" id="{18D3633B-E450-48AA-959A-7BB720288381}"/>
              </a:ext>
            </a:extLst>
          </p:cNvPr>
          <p:cNvSpPr txBox="1"/>
          <p:nvPr>
            <p:custDataLst>
              <p:tags r:id="rId59"/>
            </p:custDataLst>
          </p:nvPr>
        </p:nvSpPr>
        <p:spPr>
          <a:xfrm>
            <a:off x="6037547" y="1006757"/>
            <a:ext cx="428625" cy="161583"/>
          </a:xfrm>
          <a:prstGeom prst="rect">
            <a:avLst/>
          </a:prstGeom>
          <a:noFill/>
        </p:spPr>
        <p:txBody>
          <a:bodyPr vert="horz" wrap="square" lIns="0" tIns="0" rIns="0" bIns="0" rtlCol="0" anchor="ctr" anchorCtr="0">
            <a:spAutoFit/>
          </a:bodyPr>
          <a:lstStyle/>
          <a:p>
            <a:r>
              <a:rPr lang="en-GB" sz="1050" b="1" spc="-11">
                <a:solidFill>
                  <a:schemeClr val="dk2"/>
                </a:solidFill>
                <a:latin typeface="Calibri" panose="020F0502020204030204" pitchFamily="34" charset="0"/>
              </a:rPr>
              <a:t>Phase 4</a:t>
            </a:r>
          </a:p>
        </p:txBody>
      </p:sp>
      <p:sp>
        <p:nvSpPr>
          <p:cNvPr id="65" name="OTLSHAPE_T_537301c8be434860a3593caac61a1d74_Duration">
            <a:extLst>
              <a:ext uri="{FF2B5EF4-FFF2-40B4-BE49-F238E27FC236}">
                <a16:creationId xmlns:a16="http://schemas.microsoft.com/office/drawing/2014/main" id="{D27131BA-E90C-44BD-8F9B-07B3FDBD9FED}"/>
              </a:ext>
            </a:extLst>
          </p:cNvPr>
          <p:cNvSpPr txBox="1"/>
          <p:nvPr>
            <p:custDataLst>
              <p:tags r:id="rId60"/>
            </p:custDataLst>
          </p:nvPr>
        </p:nvSpPr>
        <p:spPr>
          <a:xfrm>
            <a:off x="6037547" y="1321805"/>
            <a:ext cx="295275" cy="126958"/>
          </a:xfrm>
          <a:prstGeom prst="rect">
            <a:avLst/>
          </a:prstGeom>
          <a:noFill/>
        </p:spPr>
        <p:txBody>
          <a:bodyPr vert="horz" wrap="square" lIns="0" tIns="0" rIns="0" bIns="0" rtlCol="0" anchor="ctr" anchorCtr="0">
            <a:spAutoFit/>
          </a:bodyPr>
          <a:lstStyle/>
          <a:p>
            <a:pPr algn="ctr"/>
            <a:r>
              <a:rPr lang="en-GB" sz="825" spc="-8">
                <a:solidFill>
                  <a:schemeClr val="accent1"/>
                </a:solidFill>
                <a:latin typeface="Calibri" panose="020F0502020204030204" pitchFamily="34" charset="0"/>
              </a:rPr>
              <a:t>15 wks</a:t>
            </a:r>
          </a:p>
        </p:txBody>
      </p:sp>
      <p:sp>
        <p:nvSpPr>
          <p:cNvPr id="66" name="OTLSHAPE_T_537301c8be434860a3593caac61a1d74_JoinedDate">
            <a:extLst>
              <a:ext uri="{FF2B5EF4-FFF2-40B4-BE49-F238E27FC236}">
                <a16:creationId xmlns:a16="http://schemas.microsoft.com/office/drawing/2014/main" id="{F6A708E7-17E7-453E-847A-C34E5758F0E0}"/>
              </a:ext>
            </a:extLst>
          </p:cNvPr>
          <p:cNvSpPr txBox="1"/>
          <p:nvPr>
            <p:custDataLst>
              <p:tags r:id="rId61"/>
            </p:custDataLst>
          </p:nvPr>
        </p:nvSpPr>
        <p:spPr>
          <a:xfrm>
            <a:off x="6815679" y="1181661"/>
            <a:ext cx="657225" cy="126958"/>
          </a:xfrm>
          <a:prstGeom prst="rect">
            <a:avLst/>
          </a:prstGeom>
          <a:noFill/>
        </p:spPr>
        <p:txBody>
          <a:bodyPr vert="horz" wrap="square" lIns="0" tIns="0" rIns="0" bIns="0" rtlCol="0" anchor="ctr" anchorCtr="0">
            <a:spAutoFit/>
          </a:bodyPr>
          <a:lstStyle/>
          <a:p>
            <a:r>
              <a:rPr lang="en-GB" sz="825" spc="-5">
                <a:solidFill>
                  <a:schemeClr val="lt1"/>
                </a:solidFill>
                <a:latin typeface="Calibri" panose="020F0502020204030204" pitchFamily="34" charset="0"/>
              </a:rPr>
              <a:t>Sep 15 - Dec 29</a:t>
            </a:r>
          </a:p>
        </p:txBody>
      </p:sp>
      <p:sp>
        <p:nvSpPr>
          <p:cNvPr id="67" name="OTLSHAPE_T_91d37359fb8646a79be5e3f88ad1e984_Shape">
            <a:extLst>
              <a:ext uri="{FF2B5EF4-FFF2-40B4-BE49-F238E27FC236}">
                <a16:creationId xmlns:a16="http://schemas.microsoft.com/office/drawing/2014/main" id="{81E2A040-2DC3-4501-AB93-5A83FD36F608}"/>
              </a:ext>
            </a:extLst>
          </p:cNvPr>
          <p:cNvSpPr/>
          <p:nvPr>
            <p:custDataLst>
              <p:tags r:id="rId62"/>
            </p:custDataLst>
          </p:nvPr>
        </p:nvSpPr>
        <p:spPr>
          <a:xfrm>
            <a:off x="2845106" y="1631061"/>
            <a:ext cx="3848100" cy="152400"/>
          </a:xfrm>
          <a:prstGeom prst="roundRect">
            <a:avLst/>
          </a:prstGeom>
          <a:solidFill>
            <a:schemeClr val="dk2"/>
          </a:solidFill>
          <a:ln w="12700" cap="flat" cmpd="sng" algn="ctr">
            <a:noFill/>
            <a:prstDash val="solid"/>
            <a:miter lim="800000"/>
          </a:ln>
          <a:effectLst>
            <a:outerShdw>
              <a:scrgbClr r="0" g="0" b="0">
                <a:alpha val="50000"/>
              </a:scrgbClr>
            </a:outerShdw>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50"/>
          </a:p>
        </p:txBody>
      </p:sp>
      <p:sp>
        <p:nvSpPr>
          <p:cNvPr id="68" name="OTLSHAPE_T_91d37359fb8646a79be5e3f88ad1e984_Title">
            <a:extLst>
              <a:ext uri="{FF2B5EF4-FFF2-40B4-BE49-F238E27FC236}">
                <a16:creationId xmlns:a16="http://schemas.microsoft.com/office/drawing/2014/main" id="{484766BB-7463-4AC3-97FA-9FE9CADE799F}"/>
              </a:ext>
            </a:extLst>
          </p:cNvPr>
          <p:cNvSpPr txBox="1"/>
          <p:nvPr>
            <p:custDataLst>
              <p:tags r:id="rId63"/>
            </p:custDataLst>
          </p:nvPr>
        </p:nvSpPr>
        <p:spPr>
          <a:xfrm>
            <a:off x="2845106" y="1468879"/>
            <a:ext cx="428625" cy="161583"/>
          </a:xfrm>
          <a:prstGeom prst="rect">
            <a:avLst/>
          </a:prstGeom>
          <a:noFill/>
        </p:spPr>
        <p:txBody>
          <a:bodyPr vert="horz" wrap="square" lIns="0" tIns="0" rIns="0" bIns="0" rtlCol="0" anchor="ctr" anchorCtr="0">
            <a:spAutoFit/>
          </a:bodyPr>
          <a:lstStyle/>
          <a:p>
            <a:r>
              <a:rPr lang="en-GB" sz="1050" b="1" spc="-11">
                <a:solidFill>
                  <a:schemeClr val="dk2"/>
                </a:solidFill>
                <a:latin typeface="Calibri" panose="020F0502020204030204" pitchFamily="34" charset="0"/>
              </a:rPr>
              <a:t>Phase 3</a:t>
            </a:r>
          </a:p>
        </p:txBody>
      </p:sp>
      <p:sp>
        <p:nvSpPr>
          <p:cNvPr id="69" name="OTLSHAPE_T_91d37359fb8646a79be5e3f88ad1e984_Duration">
            <a:extLst>
              <a:ext uri="{FF2B5EF4-FFF2-40B4-BE49-F238E27FC236}">
                <a16:creationId xmlns:a16="http://schemas.microsoft.com/office/drawing/2014/main" id="{1830B739-59DB-447C-9252-3E3CC6DFE557}"/>
              </a:ext>
            </a:extLst>
          </p:cNvPr>
          <p:cNvSpPr txBox="1"/>
          <p:nvPr>
            <p:custDataLst>
              <p:tags r:id="rId64"/>
            </p:custDataLst>
          </p:nvPr>
        </p:nvSpPr>
        <p:spPr>
          <a:xfrm>
            <a:off x="2845106" y="1783927"/>
            <a:ext cx="381000" cy="126958"/>
          </a:xfrm>
          <a:prstGeom prst="rect">
            <a:avLst/>
          </a:prstGeom>
          <a:noFill/>
        </p:spPr>
        <p:txBody>
          <a:bodyPr vert="horz" wrap="square" lIns="0" tIns="0" rIns="0" bIns="0" rtlCol="0" anchor="ctr" anchorCtr="0">
            <a:spAutoFit/>
          </a:bodyPr>
          <a:lstStyle/>
          <a:p>
            <a:pPr algn="ctr"/>
            <a:r>
              <a:rPr lang="en-GB" sz="825" spc="-6">
                <a:solidFill>
                  <a:schemeClr val="accent1"/>
                </a:solidFill>
                <a:latin typeface="Calibri" panose="020F0502020204030204" pitchFamily="34" charset="0"/>
              </a:rPr>
              <a:t>26.4 wks</a:t>
            </a:r>
          </a:p>
        </p:txBody>
      </p:sp>
      <p:sp>
        <p:nvSpPr>
          <p:cNvPr id="70" name="OTLSHAPE_T_91d37359fb8646a79be5e3f88ad1e984_JoinedDate">
            <a:extLst>
              <a:ext uri="{FF2B5EF4-FFF2-40B4-BE49-F238E27FC236}">
                <a16:creationId xmlns:a16="http://schemas.microsoft.com/office/drawing/2014/main" id="{18E84D6D-2A07-46C0-BB05-25962FAC0EB4}"/>
              </a:ext>
            </a:extLst>
          </p:cNvPr>
          <p:cNvSpPr txBox="1"/>
          <p:nvPr>
            <p:custDataLst>
              <p:tags r:id="rId65"/>
            </p:custDataLst>
          </p:nvPr>
        </p:nvSpPr>
        <p:spPr>
          <a:xfrm>
            <a:off x="4444633" y="1643783"/>
            <a:ext cx="647700" cy="126958"/>
          </a:xfrm>
          <a:prstGeom prst="rect">
            <a:avLst/>
          </a:prstGeom>
          <a:noFill/>
        </p:spPr>
        <p:txBody>
          <a:bodyPr vert="horz" wrap="square" lIns="0" tIns="0" rIns="0" bIns="0" rtlCol="0" anchor="ctr" anchorCtr="0">
            <a:spAutoFit/>
          </a:bodyPr>
          <a:lstStyle/>
          <a:p>
            <a:r>
              <a:rPr lang="en-GB" sz="825" spc="-5">
                <a:solidFill>
                  <a:schemeClr val="lt1"/>
                </a:solidFill>
                <a:latin typeface="Calibri" panose="020F0502020204030204" pitchFamily="34" charset="0"/>
              </a:rPr>
              <a:t>Apr 15 - Oct 15</a:t>
            </a:r>
          </a:p>
        </p:txBody>
      </p:sp>
      <p:sp>
        <p:nvSpPr>
          <p:cNvPr id="71" name="OTLSHAPE_T_d8502c78226543bc8672e994ada88a11_Shape">
            <a:extLst>
              <a:ext uri="{FF2B5EF4-FFF2-40B4-BE49-F238E27FC236}">
                <a16:creationId xmlns:a16="http://schemas.microsoft.com/office/drawing/2014/main" id="{7686B7C1-75FE-45B1-B17D-F7F756B3530A}"/>
              </a:ext>
            </a:extLst>
          </p:cNvPr>
          <p:cNvSpPr/>
          <p:nvPr>
            <p:custDataLst>
              <p:tags r:id="rId66"/>
            </p:custDataLst>
          </p:nvPr>
        </p:nvSpPr>
        <p:spPr>
          <a:xfrm>
            <a:off x="1906153" y="2093183"/>
            <a:ext cx="1590675" cy="152400"/>
          </a:xfrm>
          <a:prstGeom prst="roundRect">
            <a:avLst/>
          </a:prstGeom>
          <a:solidFill>
            <a:schemeClr val="dk2"/>
          </a:solidFill>
          <a:ln w="12700" cap="flat" cmpd="sng" algn="ctr">
            <a:noFill/>
            <a:prstDash val="solid"/>
            <a:miter lim="800000"/>
          </a:ln>
          <a:effectLst>
            <a:outerShdw>
              <a:scrgbClr r="0" g="0" b="0">
                <a:alpha val="50000"/>
              </a:scrgbClr>
            </a:outerShdw>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50"/>
          </a:p>
        </p:txBody>
      </p:sp>
      <p:sp>
        <p:nvSpPr>
          <p:cNvPr id="72" name="OTLSHAPE_T_d8502c78226543bc8672e994ada88a11_Title">
            <a:extLst>
              <a:ext uri="{FF2B5EF4-FFF2-40B4-BE49-F238E27FC236}">
                <a16:creationId xmlns:a16="http://schemas.microsoft.com/office/drawing/2014/main" id="{EC1D1ACD-E20E-4258-996D-BCF2B8999FD1}"/>
              </a:ext>
            </a:extLst>
          </p:cNvPr>
          <p:cNvSpPr txBox="1"/>
          <p:nvPr>
            <p:custDataLst>
              <p:tags r:id="rId67"/>
            </p:custDataLst>
          </p:nvPr>
        </p:nvSpPr>
        <p:spPr>
          <a:xfrm>
            <a:off x="1906153" y="1931000"/>
            <a:ext cx="428625" cy="161583"/>
          </a:xfrm>
          <a:prstGeom prst="rect">
            <a:avLst/>
          </a:prstGeom>
          <a:noFill/>
        </p:spPr>
        <p:txBody>
          <a:bodyPr vert="horz" wrap="square" lIns="0" tIns="0" rIns="0" bIns="0" rtlCol="0" anchor="ctr" anchorCtr="0">
            <a:spAutoFit/>
          </a:bodyPr>
          <a:lstStyle/>
          <a:p>
            <a:r>
              <a:rPr lang="en-GB" sz="1050" b="1" spc="-11">
                <a:solidFill>
                  <a:schemeClr val="dk2"/>
                </a:solidFill>
                <a:latin typeface="Calibri" panose="020F0502020204030204" pitchFamily="34" charset="0"/>
              </a:rPr>
              <a:t>Phase 2</a:t>
            </a:r>
          </a:p>
        </p:txBody>
      </p:sp>
      <p:sp>
        <p:nvSpPr>
          <p:cNvPr id="73" name="OTLSHAPE_T_d8502c78226543bc8672e994ada88a11_Duration">
            <a:extLst>
              <a:ext uri="{FF2B5EF4-FFF2-40B4-BE49-F238E27FC236}">
                <a16:creationId xmlns:a16="http://schemas.microsoft.com/office/drawing/2014/main" id="{568A4C6A-C396-479B-A008-742AFA6C999C}"/>
              </a:ext>
            </a:extLst>
          </p:cNvPr>
          <p:cNvSpPr txBox="1"/>
          <p:nvPr>
            <p:custDataLst>
              <p:tags r:id="rId68"/>
            </p:custDataLst>
          </p:nvPr>
        </p:nvSpPr>
        <p:spPr>
          <a:xfrm>
            <a:off x="1906153" y="2246048"/>
            <a:ext cx="381000" cy="126958"/>
          </a:xfrm>
          <a:prstGeom prst="rect">
            <a:avLst/>
          </a:prstGeom>
          <a:noFill/>
        </p:spPr>
        <p:txBody>
          <a:bodyPr vert="horz" wrap="square" lIns="0" tIns="0" rIns="0" bIns="0" rtlCol="0" anchor="ctr" anchorCtr="0">
            <a:spAutoFit/>
          </a:bodyPr>
          <a:lstStyle/>
          <a:p>
            <a:pPr algn="ctr"/>
            <a:r>
              <a:rPr lang="en-GB" sz="825" spc="-6">
                <a:solidFill>
                  <a:schemeClr val="accent1"/>
                </a:solidFill>
                <a:latin typeface="Calibri" panose="020F0502020204030204" pitchFamily="34" charset="0"/>
              </a:rPr>
              <a:t>10.8 wks</a:t>
            </a:r>
          </a:p>
        </p:txBody>
      </p:sp>
      <p:sp>
        <p:nvSpPr>
          <p:cNvPr id="74" name="OTLSHAPE_T_d8502c78226543bc8672e994ada88a11_JoinedDate">
            <a:extLst>
              <a:ext uri="{FF2B5EF4-FFF2-40B4-BE49-F238E27FC236}">
                <a16:creationId xmlns:a16="http://schemas.microsoft.com/office/drawing/2014/main" id="{F3C741CD-99F7-4F09-B38B-ECF86AE33EB0}"/>
              </a:ext>
            </a:extLst>
          </p:cNvPr>
          <p:cNvSpPr txBox="1"/>
          <p:nvPr>
            <p:custDataLst>
              <p:tags r:id="rId69"/>
            </p:custDataLst>
          </p:nvPr>
        </p:nvSpPr>
        <p:spPr>
          <a:xfrm>
            <a:off x="2375205" y="2105903"/>
            <a:ext cx="647700" cy="126958"/>
          </a:xfrm>
          <a:prstGeom prst="rect">
            <a:avLst/>
          </a:prstGeom>
          <a:noFill/>
        </p:spPr>
        <p:txBody>
          <a:bodyPr vert="horz" wrap="square" lIns="0" tIns="0" rIns="0" bIns="0" rtlCol="0" anchor="ctr" anchorCtr="0">
            <a:spAutoFit/>
          </a:bodyPr>
          <a:lstStyle/>
          <a:p>
            <a:r>
              <a:rPr lang="en-GB" sz="825" spc="-5">
                <a:solidFill>
                  <a:schemeClr val="lt1"/>
                </a:solidFill>
                <a:latin typeface="Calibri" panose="020F0502020204030204" pitchFamily="34" charset="0"/>
              </a:rPr>
              <a:t>Mar 1 - May 15</a:t>
            </a:r>
          </a:p>
        </p:txBody>
      </p:sp>
      <p:sp>
        <p:nvSpPr>
          <p:cNvPr id="75" name="OTLSHAPE_T_000a92dd9b124873a0da1178375d72a8_Shape">
            <a:extLst>
              <a:ext uri="{FF2B5EF4-FFF2-40B4-BE49-F238E27FC236}">
                <a16:creationId xmlns:a16="http://schemas.microsoft.com/office/drawing/2014/main" id="{FB46CE2D-7C02-4951-B916-E98B9CD5728A}"/>
              </a:ext>
            </a:extLst>
          </p:cNvPr>
          <p:cNvSpPr/>
          <p:nvPr>
            <p:custDataLst>
              <p:tags r:id="rId70"/>
            </p:custDataLst>
          </p:nvPr>
        </p:nvSpPr>
        <p:spPr>
          <a:xfrm>
            <a:off x="675080" y="2555303"/>
            <a:ext cx="1238250" cy="152400"/>
          </a:xfrm>
          <a:prstGeom prst="roundRect">
            <a:avLst/>
          </a:prstGeom>
          <a:solidFill>
            <a:schemeClr val="dk2"/>
          </a:solidFill>
          <a:ln w="12700" cap="flat" cmpd="sng" algn="ctr">
            <a:noFill/>
            <a:prstDash val="solid"/>
            <a:miter lim="800000"/>
          </a:ln>
          <a:effectLst>
            <a:outerShdw>
              <a:scrgbClr r="0" g="0" b="0">
                <a:alpha val="50000"/>
              </a:scrgbClr>
            </a:outerShdw>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50"/>
          </a:p>
        </p:txBody>
      </p:sp>
      <p:sp>
        <p:nvSpPr>
          <p:cNvPr id="76" name="OTLSHAPE_T_000a92dd9b124873a0da1178375d72a8_Title">
            <a:extLst>
              <a:ext uri="{FF2B5EF4-FFF2-40B4-BE49-F238E27FC236}">
                <a16:creationId xmlns:a16="http://schemas.microsoft.com/office/drawing/2014/main" id="{095D9BDC-C8ED-4B26-BB81-12A95FCFB845}"/>
              </a:ext>
            </a:extLst>
          </p:cNvPr>
          <p:cNvSpPr txBox="1"/>
          <p:nvPr>
            <p:custDataLst>
              <p:tags r:id="rId71"/>
            </p:custDataLst>
          </p:nvPr>
        </p:nvSpPr>
        <p:spPr>
          <a:xfrm>
            <a:off x="675080" y="2393121"/>
            <a:ext cx="428625" cy="161583"/>
          </a:xfrm>
          <a:prstGeom prst="rect">
            <a:avLst/>
          </a:prstGeom>
          <a:noFill/>
        </p:spPr>
        <p:txBody>
          <a:bodyPr vert="horz" wrap="square" lIns="0" tIns="0" rIns="0" bIns="0" rtlCol="0" anchor="ctr" anchorCtr="0">
            <a:spAutoFit/>
          </a:bodyPr>
          <a:lstStyle/>
          <a:p>
            <a:r>
              <a:rPr lang="en-GB" sz="1050" b="1" spc="-11">
                <a:solidFill>
                  <a:schemeClr val="dk2"/>
                </a:solidFill>
                <a:latin typeface="Calibri" panose="020F0502020204030204" pitchFamily="34" charset="0"/>
              </a:rPr>
              <a:t>Phase 1</a:t>
            </a:r>
          </a:p>
        </p:txBody>
      </p:sp>
      <p:sp>
        <p:nvSpPr>
          <p:cNvPr id="77" name="OTLSHAPE_T_000a92dd9b124873a0da1178375d72a8_Duration">
            <a:extLst>
              <a:ext uri="{FF2B5EF4-FFF2-40B4-BE49-F238E27FC236}">
                <a16:creationId xmlns:a16="http://schemas.microsoft.com/office/drawing/2014/main" id="{B140605B-5047-4B75-B1DA-2073752D1A45}"/>
              </a:ext>
            </a:extLst>
          </p:cNvPr>
          <p:cNvSpPr txBox="1"/>
          <p:nvPr>
            <p:custDataLst>
              <p:tags r:id="rId72"/>
            </p:custDataLst>
          </p:nvPr>
        </p:nvSpPr>
        <p:spPr>
          <a:xfrm>
            <a:off x="675080" y="2708169"/>
            <a:ext cx="323850" cy="126958"/>
          </a:xfrm>
          <a:prstGeom prst="rect">
            <a:avLst/>
          </a:prstGeom>
          <a:noFill/>
        </p:spPr>
        <p:txBody>
          <a:bodyPr vert="horz" wrap="square" lIns="0" tIns="0" rIns="0" bIns="0" rtlCol="0" anchor="ctr" anchorCtr="0">
            <a:spAutoFit/>
          </a:bodyPr>
          <a:lstStyle/>
          <a:p>
            <a:pPr algn="ctr"/>
            <a:r>
              <a:rPr lang="en-GB" sz="825" spc="-8">
                <a:solidFill>
                  <a:schemeClr val="accent1"/>
                </a:solidFill>
                <a:latin typeface="Calibri" panose="020F0502020204030204" pitchFamily="34" charset="0"/>
              </a:rPr>
              <a:t>8.6 wks</a:t>
            </a:r>
          </a:p>
        </p:txBody>
      </p:sp>
      <p:sp>
        <p:nvSpPr>
          <p:cNvPr id="78" name="OTLSHAPE_T_000a92dd9b124873a0da1178375d72a8_JoinedDate">
            <a:extLst>
              <a:ext uri="{FF2B5EF4-FFF2-40B4-BE49-F238E27FC236}">
                <a16:creationId xmlns:a16="http://schemas.microsoft.com/office/drawing/2014/main" id="{0BF09A8C-D51D-4439-9CEE-1E5AAAD42AB2}"/>
              </a:ext>
            </a:extLst>
          </p:cNvPr>
          <p:cNvSpPr txBox="1"/>
          <p:nvPr>
            <p:custDataLst>
              <p:tags r:id="rId73"/>
            </p:custDataLst>
          </p:nvPr>
        </p:nvSpPr>
        <p:spPr>
          <a:xfrm>
            <a:off x="1001303" y="2568025"/>
            <a:ext cx="581025" cy="126958"/>
          </a:xfrm>
          <a:prstGeom prst="rect">
            <a:avLst/>
          </a:prstGeom>
          <a:noFill/>
        </p:spPr>
        <p:txBody>
          <a:bodyPr vert="horz" wrap="square" lIns="0" tIns="0" rIns="0" bIns="0" rtlCol="0" anchor="ctr" anchorCtr="0">
            <a:spAutoFit/>
          </a:bodyPr>
          <a:lstStyle/>
          <a:p>
            <a:r>
              <a:rPr lang="en-GB" sz="825" spc="-5">
                <a:solidFill>
                  <a:schemeClr val="lt1"/>
                </a:solidFill>
                <a:latin typeface="Calibri" panose="020F0502020204030204" pitchFamily="34" charset="0"/>
              </a:rPr>
              <a:t>Jan 1 - Feb 28</a:t>
            </a:r>
          </a:p>
        </p:txBody>
      </p:sp>
    </p:spTree>
    <p:extLst>
      <p:ext uri="{BB962C8B-B14F-4D97-AF65-F5344CB8AC3E}">
        <p14:creationId xmlns:p14="http://schemas.microsoft.com/office/powerpoint/2010/main" val="236268723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OTLMARKERSHAPE" val="OTL"/>
</p:tagLst>
</file>

<file path=ppt/tags/tag10.xml><?xml version="1.0" encoding="utf-8"?>
<p:tagLst xmlns:a="http://schemas.openxmlformats.org/drawingml/2006/main" xmlns:r="http://schemas.openxmlformats.org/officeDocument/2006/relationships" xmlns:p="http://schemas.openxmlformats.org/presentationml/2006/main">
  <p:tag name="OTLMARKERSHAPE" val="OTL"/>
</p:tagLst>
</file>

<file path=ppt/tags/tag11.xml><?xml version="1.0" encoding="utf-8"?>
<p:tagLst xmlns:a="http://schemas.openxmlformats.org/drawingml/2006/main" xmlns:r="http://schemas.openxmlformats.org/officeDocument/2006/relationships" xmlns:p="http://schemas.openxmlformats.org/presentationml/2006/main">
  <p:tag name="OTLMARKERSHAPE" val="OTL"/>
</p:tagLst>
</file>

<file path=ppt/tags/tag12.xml><?xml version="1.0" encoding="utf-8"?>
<p:tagLst xmlns:a="http://schemas.openxmlformats.org/drawingml/2006/main" xmlns:r="http://schemas.openxmlformats.org/officeDocument/2006/relationships" xmlns:p="http://schemas.openxmlformats.org/presentationml/2006/main">
  <p:tag name="OTLMARKERSHAPE" val="OTL"/>
</p:tagLst>
</file>

<file path=ppt/tags/tag13.xml><?xml version="1.0" encoding="utf-8"?>
<p:tagLst xmlns:a="http://schemas.openxmlformats.org/drawingml/2006/main" xmlns:r="http://schemas.openxmlformats.org/officeDocument/2006/relationships" xmlns:p="http://schemas.openxmlformats.org/presentationml/2006/main">
  <p:tag name="OTLMARKERSHAPE" val="OTL"/>
</p:tagLst>
</file>

<file path=ppt/tags/tag14.xml><?xml version="1.0" encoding="utf-8"?>
<p:tagLst xmlns:a="http://schemas.openxmlformats.org/drawingml/2006/main" xmlns:r="http://schemas.openxmlformats.org/officeDocument/2006/relationships" xmlns:p="http://schemas.openxmlformats.org/presentationml/2006/main">
  <p:tag name="OTLMARKERSHAPE" val="OTL"/>
</p:tagLst>
</file>

<file path=ppt/tags/tag15.xml><?xml version="1.0" encoding="utf-8"?>
<p:tagLst xmlns:a="http://schemas.openxmlformats.org/drawingml/2006/main" xmlns:r="http://schemas.openxmlformats.org/officeDocument/2006/relationships" xmlns:p="http://schemas.openxmlformats.org/presentationml/2006/main">
  <p:tag name="OTLMARKERSHAPE" val="OTL"/>
</p:tagLst>
</file>

<file path=ppt/tags/tag16.xml><?xml version="1.0" encoding="utf-8"?>
<p:tagLst xmlns:a="http://schemas.openxmlformats.org/drawingml/2006/main" xmlns:r="http://schemas.openxmlformats.org/officeDocument/2006/relationships" xmlns:p="http://schemas.openxmlformats.org/presentationml/2006/main">
  <p:tag name="OTLMARKERSHAPE" val="OTL"/>
</p:tagLst>
</file>

<file path=ppt/tags/tag17.xml><?xml version="1.0" encoding="utf-8"?>
<p:tagLst xmlns:a="http://schemas.openxmlformats.org/drawingml/2006/main" xmlns:r="http://schemas.openxmlformats.org/officeDocument/2006/relationships" xmlns:p="http://schemas.openxmlformats.org/presentationml/2006/main">
  <p:tag name="OTLMARKERSHAPE" val="OTL"/>
</p:tagLst>
</file>

<file path=ppt/tags/tag18.xml><?xml version="1.0" encoding="utf-8"?>
<p:tagLst xmlns:a="http://schemas.openxmlformats.org/drawingml/2006/main" xmlns:r="http://schemas.openxmlformats.org/officeDocument/2006/relationships" xmlns:p="http://schemas.openxmlformats.org/presentationml/2006/main">
  <p:tag name="OTLMARKERSHAPE" val="OTL"/>
</p:tagLst>
</file>

<file path=ppt/tags/tag19.xml><?xml version="1.0" encoding="utf-8"?>
<p:tagLst xmlns:a="http://schemas.openxmlformats.org/drawingml/2006/main" xmlns:r="http://schemas.openxmlformats.org/officeDocument/2006/relationships" xmlns:p="http://schemas.openxmlformats.org/presentationml/2006/main">
  <p:tag name="OTLMARKERSHAPE" val="OTL"/>
</p:tagLst>
</file>

<file path=ppt/tags/tag2.xml><?xml version="1.0" encoding="utf-8"?>
<p:tagLst xmlns:a="http://schemas.openxmlformats.org/drawingml/2006/main" xmlns:r="http://schemas.openxmlformats.org/officeDocument/2006/relationships" xmlns:p="http://schemas.openxmlformats.org/presentationml/2006/main">
  <p:tag name="OTLMARKERSHAPE" val="OTL"/>
</p:tagLst>
</file>

<file path=ppt/tags/tag20.xml><?xml version="1.0" encoding="utf-8"?>
<p:tagLst xmlns:a="http://schemas.openxmlformats.org/drawingml/2006/main" xmlns:r="http://schemas.openxmlformats.org/officeDocument/2006/relationships" xmlns:p="http://schemas.openxmlformats.org/presentationml/2006/main">
  <p:tag name="OTLMARKERSHAPE" val="OTL"/>
</p:tagLst>
</file>

<file path=ppt/tags/tag21.xml><?xml version="1.0" encoding="utf-8"?>
<p:tagLst xmlns:a="http://schemas.openxmlformats.org/drawingml/2006/main" xmlns:r="http://schemas.openxmlformats.org/officeDocument/2006/relationships" xmlns:p="http://schemas.openxmlformats.org/presentationml/2006/main">
  <p:tag name="OTLMARKERSHAPE" val="OTL"/>
</p:tagLst>
</file>

<file path=ppt/tags/tag22.xml><?xml version="1.0" encoding="utf-8"?>
<p:tagLst xmlns:a="http://schemas.openxmlformats.org/drawingml/2006/main" xmlns:r="http://schemas.openxmlformats.org/officeDocument/2006/relationships" xmlns:p="http://schemas.openxmlformats.org/presentationml/2006/main">
  <p:tag name="OTLMARKERSHAPE" val="OTL"/>
</p:tagLst>
</file>

<file path=ppt/tags/tag23.xml><?xml version="1.0" encoding="utf-8"?>
<p:tagLst xmlns:a="http://schemas.openxmlformats.org/drawingml/2006/main" xmlns:r="http://schemas.openxmlformats.org/officeDocument/2006/relationships" xmlns:p="http://schemas.openxmlformats.org/presentationml/2006/main">
  <p:tag name="OTLMARKERSHAPE" val="OTL"/>
</p:tagLst>
</file>

<file path=ppt/tags/tag24.xml><?xml version="1.0" encoding="utf-8"?>
<p:tagLst xmlns:a="http://schemas.openxmlformats.org/drawingml/2006/main" xmlns:r="http://schemas.openxmlformats.org/officeDocument/2006/relationships" xmlns:p="http://schemas.openxmlformats.org/presentationml/2006/main">
  <p:tag name="OTLMARKERSHAPE" val="OTL"/>
</p:tagLst>
</file>

<file path=ppt/tags/tag25.xml><?xml version="1.0" encoding="utf-8"?>
<p:tagLst xmlns:a="http://schemas.openxmlformats.org/drawingml/2006/main" xmlns:r="http://schemas.openxmlformats.org/officeDocument/2006/relationships" xmlns:p="http://schemas.openxmlformats.org/presentationml/2006/main">
  <p:tag name="OTLMARKERSHAPE" val="OTL"/>
</p:tagLst>
</file>

<file path=ppt/tags/tag26.xml><?xml version="1.0" encoding="utf-8"?>
<p:tagLst xmlns:a="http://schemas.openxmlformats.org/drawingml/2006/main" xmlns:r="http://schemas.openxmlformats.org/officeDocument/2006/relationships" xmlns:p="http://schemas.openxmlformats.org/presentationml/2006/main">
  <p:tag name="OTLMARKERSHAPE" val="OTL"/>
</p:tagLst>
</file>

<file path=ppt/tags/tag27.xml><?xml version="1.0" encoding="utf-8"?>
<p:tagLst xmlns:a="http://schemas.openxmlformats.org/drawingml/2006/main" xmlns:r="http://schemas.openxmlformats.org/officeDocument/2006/relationships" xmlns:p="http://schemas.openxmlformats.org/presentationml/2006/main">
  <p:tag name="OTLMARKERSHAPE" val="OTL"/>
</p:tagLst>
</file>

<file path=ppt/tags/tag28.xml><?xml version="1.0" encoding="utf-8"?>
<p:tagLst xmlns:a="http://schemas.openxmlformats.org/drawingml/2006/main" xmlns:r="http://schemas.openxmlformats.org/officeDocument/2006/relationships" xmlns:p="http://schemas.openxmlformats.org/presentationml/2006/main">
  <p:tag name="OTLMARKERSHAPE" val="OTL"/>
</p:tagLst>
</file>

<file path=ppt/tags/tag29.xml><?xml version="1.0" encoding="utf-8"?>
<p:tagLst xmlns:a="http://schemas.openxmlformats.org/drawingml/2006/main" xmlns:r="http://schemas.openxmlformats.org/officeDocument/2006/relationships" xmlns:p="http://schemas.openxmlformats.org/presentationml/2006/main">
  <p:tag name="OTLMARKERSHAPE" val="OTL"/>
</p:tagLst>
</file>

<file path=ppt/tags/tag3.xml><?xml version="1.0" encoding="utf-8"?>
<p:tagLst xmlns:a="http://schemas.openxmlformats.org/drawingml/2006/main" xmlns:r="http://schemas.openxmlformats.org/officeDocument/2006/relationships" xmlns:p="http://schemas.openxmlformats.org/presentationml/2006/main">
  <p:tag name="OTLMARKERSHAPE" val="OTL"/>
</p:tagLst>
</file>

<file path=ppt/tags/tag30.xml><?xml version="1.0" encoding="utf-8"?>
<p:tagLst xmlns:a="http://schemas.openxmlformats.org/drawingml/2006/main" xmlns:r="http://schemas.openxmlformats.org/officeDocument/2006/relationships" xmlns:p="http://schemas.openxmlformats.org/presentationml/2006/main">
  <p:tag name="OTLMARKERSHAPE" val="OTL"/>
</p:tagLst>
</file>

<file path=ppt/tags/tag31.xml><?xml version="1.0" encoding="utf-8"?>
<p:tagLst xmlns:a="http://schemas.openxmlformats.org/drawingml/2006/main" xmlns:r="http://schemas.openxmlformats.org/officeDocument/2006/relationships" xmlns:p="http://schemas.openxmlformats.org/presentationml/2006/main">
  <p:tag name="OTLMARKERSHAPE" val="OTL"/>
</p:tagLst>
</file>

<file path=ppt/tags/tag32.xml><?xml version="1.0" encoding="utf-8"?>
<p:tagLst xmlns:a="http://schemas.openxmlformats.org/drawingml/2006/main" xmlns:r="http://schemas.openxmlformats.org/officeDocument/2006/relationships" xmlns:p="http://schemas.openxmlformats.org/presentationml/2006/main">
  <p:tag name="OTLMARKERSHAPE" val="OTL"/>
</p:tagLst>
</file>

<file path=ppt/tags/tag33.xml><?xml version="1.0" encoding="utf-8"?>
<p:tagLst xmlns:a="http://schemas.openxmlformats.org/drawingml/2006/main" xmlns:r="http://schemas.openxmlformats.org/officeDocument/2006/relationships" xmlns:p="http://schemas.openxmlformats.org/presentationml/2006/main">
  <p:tag name="OTLMARKERSHAPE" val="OTL"/>
</p:tagLst>
</file>

<file path=ppt/tags/tag34.xml><?xml version="1.0" encoding="utf-8"?>
<p:tagLst xmlns:a="http://schemas.openxmlformats.org/drawingml/2006/main" xmlns:r="http://schemas.openxmlformats.org/officeDocument/2006/relationships" xmlns:p="http://schemas.openxmlformats.org/presentationml/2006/main">
  <p:tag name="OTLMARKERSHAPE" val="OTL"/>
</p:tagLst>
</file>

<file path=ppt/tags/tag35.xml><?xml version="1.0" encoding="utf-8"?>
<p:tagLst xmlns:a="http://schemas.openxmlformats.org/drawingml/2006/main" xmlns:r="http://schemas.openxmlformats.org/officeDocument/2006/relationships" xmlns:p="http://schemas.openxmlformats.org/presentationml/2006/main">
  <p:tag name="OTLMARKERSHAPE" val="OTL"/>
</p:tagLst>
</file>

<file path=ppt/tags/tag36.xml><?xml version="1.0" encoding="utf-8"?>
<p:tagLst xmlns:a="http://schemas.openxmlformats.org/drawingml/2006/main" xmlns:r="http://schemas.openxmlformats.org/officeDocument/2006/relationships" xmlns:p="http://schemas.openxmlformats.org/presentationml/2006/main">
  <p:tag name="OTLMARKERSHAPE" val="OTL"/>
</p:tagLst>
</file>

<file path=ppt/tags/tag37.xml><?xml version="1.0" encoding="utf-8"?>
<p:tagLst xmlns:a="http://schemas.openxmlformats.org/drawingml/2006/main" xmlns:r="http://schemas.openxmlformats.org/officeDocument/2006/relationships" xmlns:p="http://schemas.openxmlformats.org/presentationml/2006/main">
  <p:tag name="OTLMARKERSHAPE" val="OTL"/>
</p:tagLst>
</file>

<file path=ppt/tags/tag38.xml><?xml version="1.0" encoding="utf-8"?>
<p:tagLst xmlns:a="http://schemas.openxmlformats.org/drawingml/2006/main" xmlns:r="http://schemas.openxmlformats.org/officeDocument/2006/relationships" xmlns:p="http://schemas.openxmlformats.org/presentationml/2006/main">
  <p:tag name="OTLMARKERSHAPE" val="OTL"/>
</p:tagLst>
</file>

<file path=ppt/tags/tag39.xml><?xml version="1.0" encoding="utf-8"?>
<p:tagLst xmlns:a="http://schemas.openxmlformats.org/drawingml/2006/main" xmlns:r="http://schemas.openxmlformats.org/officeDocument/2006/relationships" xmlns:p="http://schemas.openxmlformats.org/presentationml/2006/main">
  <p:tag name="OTLMARKERSHAPE" val="OTL"/>
</p:tagLst>
</file>

<file path=ppt/tags/tag4.xml><?xml version="1.0" encoding="utf-8"?>
<p:tagLst xmlns:a="http://schemas.openxmlformats.org/drawingml/2006/main" xmlns:r="http://schemas.openxmlformats.org/officeDocument/2006/relationships" xmlns:p="http://schemas.openxmlformats.org/presentationml/2006/main">
  <p:tag name="OTLMARKERSHAPE" val="OTL"/>
</p:tagLst>
</file>

<file path=ppt/tags/tag40.xml><?xml version="1.0" encoding="utf-8"?>
<p:tagLst xmlns:a="http://schemas.openxmlformats.org/drawingml/2006/main" xmlns:r="http://schemas.openxmlformats.org/officeDocument/2006/relationships" xmlns:p="http://schemas.openxmlformats.org/presentationml/2006/main">
  <p:tag name="OTLMARKERSHAPE" val="OTL"/>
</p:tagLst>
</file>

<file path=ppt/tags/tag41.xml><?xml version="1.0" encoding="utf-8"?>
<p:tagLst xmlns:a="http://schemas.openxmlformats.org/drawingml/2006/main" xmlns:r="http://schemas.openxmlformats.org/officeDocument/2006/relationships" xmlns:p="http://schemas.openxmlformats.org/presentationml/2006/main">
  <p:tag name="OTLMARKERSHAPE" val="OTL"/>
</p:tagLst>
</file>

<file path=ppt/tags/tag42.xml><?xml version="1.0" encoding="utf-8"?>
<p:tagLst xmlns:a="http://schemas.openxmlformats.org/drawingml/2006/main" xmlns:r="http://schemas.openxmlformats.org/officeDocument/2006/relationships" xmlns:p="http://schemas.openxmlformats.org/presentationml/2006/main">
  <p:tag name="OTLMARKERSHAPE" val="OTL"/>
</p:tagLst>
</file>

<file path=ppt/tags/tag43.xml><?xml version="1.0" encoding="utf-8"?>
<p:tagLst xmlns:a="http://schemas.openxmlformats.org/drawingml/2006/main" xmlns:r="http://schemas.openxmlformats.org/officeDocument/2006/relationships" xmlns:p="http://schemas.openxmlformats.org/presentationml/2006/main">
  <p:tag name="OTLMARKERSHAPE" val="OTL"/>
</p:tagLst>
</file>

<file path=ppt/tags/tag44.xml><?xml version="1.0" encoding="utf-8"?>
<p:tagLst xmlns:a="http://schemas.openxmlformats.org/drawingml/2006/main" xmlns:r="http://schemas.openxmlformats.org/officeDocument/2006/relationships" xmlns:p="http://schemas.openxmlformats.org/presentationml/2006/main">
  <p:tag name="OTLMARKERSHAPE" val="OTL"/>
</p:tagLst>
</file>

<file path=ppt/tags/tag45.xml><?xml version="1.0" encoding="utf-8"?>
<p:tagLst xmlns:a="http://schemas.openxmlformats.org/drawingml/2006/main" xmlns:r="http://schemas.openxmlformats.org/officeDocument/2006/relationships" xmlns:p="http://schemas.openxmlformats.org/presentationml/2006/main">
  <p:tag name="OTLMARKERSHAPE" val="OTL"/>
</p:tagLst>
</file>

<file path=ppt/tags/tag46.xml><?xml version="1.0" encoding="utf-8"?>
<p:tagLst xmlns:a="http://schemas.openxmlformats.org/drawingml/2006/main" xmlns:r="http://schemas.openxmlformats.org/officeDocument/2006/relationships" xmlns:p="http://schemas.openxmlformats.org/presentationml/2006/main">
  <p:tag name="OTLMARKERSHAPE" val="OTL"/>
</p:tagLst>
</file>

<file path=ppt/tags/tag47.xml><?xml version="1.0" encoding="utf-8"?>
<p:tagLst xmlns:a="http://schemas.openxmlformats.org/drawingml/2006/main" xmlns:r="http://schemas.openxmlformats.org/officeDocument/2006/relationships" xmlns:p="http://schemas.openxmlformats.org/presentationml/2006/main">
  <p:tag name="OTLMARKERSHAPE" val="OTL"/>
</p:tagLst>
</file>

<file path=ppt/tags/tag48.xml><?xml version="1.0" encoding="utf-8"?>
<p:tagLst xmlns:a="http://schemas.openxmlformats.org/drawingml/2006/main" xmlns:r="http://schemas.openxmlformats.org/officeDocument/2006/relationships" xmlns:p="http://schemas.openxmlformats.org/presentationml/2006/main">
  <p:tag name="OTLMARKERSHAPE" val="OTL"/>
</p:tagLst>
</file>

<file path=ppt/tags/tag49.xml><?xml version="1.0" encoding="utf-8"?>
<p:tagLst xmlns:a="http://schemas.openxmlformats.org/drawingml/2006/main" xmlns:r="http://schemas.openxmlformats.org/officeDocument/2006/relationships" xmlns:p="http://schemas.openxmlformats.org/presentationml/2006/main">
  <p:tag name="OTLMARKERSHAPE" val="OTL"/>
</p:tagLst>
</file>

<file path=ppt/tags/tag5.xml><?xml version="1.0" encoding="utf-8"?>
<p:tagLst xmlns:a="http://schemas.openxmlformats.org/drawingml/2006/main" xmlns:r="http://schemas.openxmlformats.org/officeDocument/2006/relationships" xmlns:p="http://schemas.openxmlformats.org/presentationml/2006/main">
  <p:tag name="OTLMARKERSHAPE" val="OTL"/>
</p:tagLst>
</file>

<file path=ppt/tags/tag50.xml><?xml version="1.0" encoding="utf-8"?>
<p:tagLst xmlns:a="http://schemas.openxmlformats.org/drawingml/2006/main" xmlns:r="http://schemas.openxmlformats.org/officeDocument/2006/relationships" xmlns:p="http://schemas.openxmlformats.org/presentationml/2006/main">
  <p:tag name="OTLMARKERSHAPE" val="OTL"/>
</p:tagLst>
</file>

<file path=ppt/tags/tag51.xml><?xml version="1.0" encoding="utf-8"?>
<p:tagLst xmlns:a="http://schemas.openxmlformats.org/drawingml/2006/main" xmlns:r="http://schemas.openxmlformats.org/officeDocument/2006/relationships" xmlns:p="http://schemas.openxmlformats.org/presentationml/2006/main">
  <p:tag name="OTLMARKERSHAPE" val="OTL"/>
</p:tagLst>
</file>

<file path=ppt/tags/tag52.xml><?xml version="1.0" encoding="utf-8"?>
<p:tagLst xmlns:a="http://schemas.openxmlformats.org/drawingml/2006/main" xmlns:r="http://schemas.openxmlformats.org/officeDocument/2006/relationships" xmlns:p="http://schemas.openxmlformats.org/presentationml/2006/main">
  <p:tag name="OTLMARKERSHAPE" val="OTL"/>
</p:tagLst>
</file>

<file path=ppt/tags/tag53.xml><?xml version="1.0" encoding="utf-8"?>
<p:tagLst xmlns:a="http://schemas.openxmlformats.org/drawingml/2006/main" xmlns:r="http://schemas.openxmlformats.org/officeDocument/2006/relationships" xmlns:p="http://schemas.openxmlformats.org/presentationml/2006/main">
  <p:tag name="OTLMARKERSHAPE" val="OTL"/>
</p:tagLst>
</file>

<file path=ppt/tags/tag54.xml><?xml version="1.0" encoding="utf-8"?>
<p:tagLst xmlns:a="http://schemas.openxmlformats.org/drawingml/2006/main" xmlns:r="http://schemas.openxmlformats.org/officeDocument/2006/relationships" xmlns:p="http://schemas.openxmlformats.org/presentationml/2006/main">
  <p:tag name="OTLMARKERSHAPE" val="OTL"/>
</p:tagLst>
</file>

<file path=ppt/tags/tag55.xml><?xml version="1.0" encoding="utf-8"?>
<p:tagLst xmlns:a="http://schemas.openxmlformats.org/drawingml/2006/main" xmlns:r="http://schemas.openxmlformats.org/officeDocument/2006/relationships" xmlns:p="http://schemas.openxmlformats.org/presentationml/2006/main">
  <p:tag name="OTLMARKERSHAPE" val="OTL"/>
</p:tagLst>
</file>

<file path=ppt/tags/tag56.xml><?xml version="1.0" encoding="utf-8"?>
<p:tagLst xmlns:a="http://schemas.openxmlformats.org/drawingml/2006/main" xmlns:r="http://schemas.openxmlformats.org/officeDocument/2006/relationships" xmlns:p="http://schemas.openxmlformats.org/presentationml/2006/main">
  <p:tag name="OTLMARKERSHAPE" val="OTL"/>
</p:tagLst>
</file>

<file path=ppt/tags/tag57.xml><?xml version="1.0" encoding="utf-8"?>
<p:tagLst xmlns:a="http://schemas.openxmlformats.org/drawingml/2006/main" xmlns:r="http://schemas.openxmlformats.org/officeDocument/2006/relationships" xmlns:p="http://schemas.openxmlformats.org/presentationml/2006/main">
  <p:tag name="OTLMARKERSHAPE" val="OTL"/>
</p:tagLst>
</file>

<file path=ppt/tags/tag58.xml><?xml version="1.0" encoding="utf-8"?>
<p:tagLst xmlns:a="http://schemas.openxmlformats.org/drawingml/2006/main" xmlns:r="http://schemas.openxmlformats.org/officeDocument/2006/relationships" xmlns:p="http://schemas.openxmlformats.org/presentationml/2006/main">
  <p:tag name="OTLMARKERSHAPE" val="OTL"/>
</p:tagLst>
</file>

<file path=ppt/tags/tag59.xml><?xml version="1.0" encoding="utf-8"?>
<p:tagLst xmlns:a="http://schemas.openxmlformats.org/drawingml/2006/main" xmlns:r="http://schemas.openxmlformats.org/officeDocument/2006/relationships" xmlns:p="http://schemas.openxmlformats.org/presentationml/2006/main">
  <p:tag name="OTLMARKERSHAPE" val="OTL"/>
</p:tagLst>
</file>

<file path=ppt/tags/tag6.xml><?xml version="1.0" encoding="utf-8"?>
<p:tagLst xmlns:a="http://schemas.openxmlformats.org/drawingml/2006/main" xmlns:r="http://schemas.openxmlformats.org/officeDocument/2006/relationships" xmlns:p="http://schemas.openxmlformats.org/presentationml/2006/main">
  <p:tag name="OTLMARKERSHAPE" val="OTL"/>
</p:tagLst>
</file>

<file path=ppt/tags/tag60.xml><?xml version="1.0" encoding="utf-8"?>
<p:tagLst xmlns:a="http://schemas.openxmlformats.org/drawingml/2006/main" xmlns:r="http://schemas.openxmlformats.org/officeDocument/2006/relationships" xmlns:p="http://schemas.openxmlformats.org/presentationml/2006/main">
  <p:tag name="OTLMARKERSHAPE" val="OTL"/>
</p:tagLst>
</file>

<file path=ppt/tags/tag61.xml><?xml version="1.0" encoding="utf-8"?>
<p:tagLst xmlns:a="http://schemas.openxmlformats.org/drawingml/2006/main" xmlns:r="http://schemas.openxmlformats.org/officeDocument/2006/relationships" xmlns:p="http://schemas.openxmlformats.org/presentationml/2006/main">
  <p:tag name="OTLMARKERSHAPE" val="OTL"/>
</p:tagLst>
</file>

<file path=ppt/tags/tag62.xml><?xml version="1.0" encoding="utf-8"?>
<p:tagLst xmlns:a="http://schemas.openxmlformats.org/drawingml/2006/main" xmlns:r="http://schemas.openxmlformats.org/officeDocument/2006/relationships" xmlns:p="http://schemas.openxmlformats.org/presentationml/2006/main">
  <p:tag name="OTLMARKERSHAPE" val="OTL"/>
</p:tagLst>
</file>

<file path=ppt/tags/tag63.xml><?xml version="1.0" encoding="utf-8"?>
<p:tagLst xmlns:a="http://schemas.openxmlformats.org/drawingml/2006/main" xmlns:r="http://schemas.openxmlformats.org/officeDocument/2006/relationships" xmlns:p="http://schemas.openxmlformats.org/presentationml/2006/main">
  <p:tag name="OTLMARKERSHAPE" val="OTL"/>
</p:tagLst>
</file>

<file path=ppt/tags/tag64.xml><?xml version="1.0" encoding="utf-8"?>
<p:tagLst xmlns:a="http://schemas.openxmlformats.org/drawingml/2006/main" xmlns:r="http://schemas.openxmlformats.org/officeDocument/2006/relationships" xmlns:p="http://schemas.openxmlformats.org/presentationml/2006/main">
  <p:tag name="OTLMARKERSHAPE" val="OTL"/>
</p:tagLst>
</file>

<file path=ppt/tags/tag65.xml><?xml version="1.0" encoding="utf-8"?>
<p:tagLst xmlns:a="http://schemas.openxmlformats.org/drawingml/2006/main" xmlns:r="http://schemas.openxmlformats.org/officeDocument/2006/relationships" xmlns:p="http://schemas.openxmlformats.org/presentationml/2006/main">
  <p:tag name="OTLMARKERSHAPE" val="OTL"/>
</p:tagLst>
</file>

<file path=ppt/tags/tag66.xml><?xml version="1.0" encoding="utf-8"?>
<p:tagLst xmlns:a="http://schemas.openxmlformats.org/drawingml/2006/main" xmlns:r="http://schemas.openxmlformats.org/officeDocument/2006/relationships" xmlns:p="http://schemas.openxmlformats.org/presentationml/2006/main">
  <p:tag name="OTLMARKERSHAPE" val="OTL"/>
</p:tagLst>
</file>

<file path=ppt/tags/tag67.xml><?xml version="1.0" encoding="utf-8"?>
<p:tagLst xmlns:a="http://schemas.openxmlformats.org/drawingml/2006/main" xmlns:r="http://schemas.openxmlformats.org/officeDocument/2006/relationships" xmlns:p="http://schemas.openxmlformats.org/presentationml/2006/main">
  <p:tag name="OTLMARKERSHAPE" val="OTL"/>
</p:tagLst>
</file>

<file path=ppt/tags/tag68.xml><?xml version="1.0" encoding="utf-8"?>
<p:tagLst xmlns:a="http://schemas.openxmlformats.org/drawingml/2006/main" xmlns:r="http://schemas.openxmlformats.org/officeDocument/2006/relationships" xmlns:p="http://schemas.openxmlformats.org/presentationml/2006/main">
  <p:tag name="OTLMARKERSHAPE" val="OTL"/>
</p:tagLst>
</file>

<file path=ppt/tags/tag69.xml><?xml version="1.0" encoding="utf-8"?>
<p:tagLst xmlns:a="http://schemas.openxmlformats.org/drawingml/2006/main" xmlns:r="http://schemas.openxmlformats.org/officeDocument/2006/relationships" xmlns:p="http://schemas.openxmlformats.org/presentationml/2006/main">
  <p:tag name="OTLMARKERSHAPE" val="OTL"/>
</p:tagLst>
</file>

<file path=ppt/tags/tag7.xml><?xml version="1.0" encoding="utf-8"?>
<p:tagLst xmlns:a="http://schemas.openxmlformats.org/drawingml/2006/main" xmlns:r="http://schemas.openxmlformats.org/officeDocument/2006/relationships" xmlns:p="http://schemas.openxmlformats.org/presentationml/2006/main">
  <p:tag name="OTLMARKERSHAPE" val="OTL"/>
</p:tagLst>
</file>

<file path=ppt/tags/tag70.xml><?xml version="1.0" encoding="utf-8"?>
<p:tagLst xmlns:a="http://schemas.openxmlformats.org/drawingml/2006/main" xmlns:r="http://schemas.openxmlformats.org/officeDocument/2006/relationships" xmlns:p="http://schemas.openxmlformats.org/presentationml/2006/main">
  <p:tag name="OTLMARKERSHAPE" val="OTL"/>
</p:tagLst>
</file>

<file path=ppt/tags/tag71.xml><?xml version="1.0" encoding="utf-8"?>
<p:tagLst xmlns:a="http://schemas.openxmlformats.org/drawingml/2006/main" xmlns:r="http://schemas.openxmlformats.org/officeDocument/2006/relationships" xmlns:p="http://schemas.openxmlformats.org/presentationml/2006/main">
  <p:tag name="OTLMARKERSHAPE" val="OTL"/>
</p:tagLst>
</file>

<file path=ppt/tags/tag72.xml><?xml version="1.0" encoding="utf-8"?>
<p:tagLst xmlns:a="http://schemas.openxmlformats.org/drawingml/2006/main" xmlns:r="http://schemas.openxmlformats.org/officeDocument/2006/relationships" xmlns:p="http://schemas.openxmlformats.org/presentationml/2006/main">
  <p:tag name="OTLMARKERSHAPE" val="OTL"/>
</p:tagLst>
</file>

<file path=ppt/tags/tag73.xml><?xml version="1.0" encoding="utf-8"?>
<p:tagLst xmlns:a="http://schemas.openxmlformats.org/drawingml/2006/main" xmlns:r="http://schemas.openxmlformats.org/officeDocument/2006/relationships" xmlns:p="http://schemas.openxmlformats.org/presentationml/2006/main">
  <p:tag name="OTLMARKERSHAPE" val="OTL"/>
</p:tagLst>
</file>

<file path=ppt/tags/tag8.xml><?xml version="1.0" encoding="utf-8"?>
<p:tagLst xmlns:a="http://schemas.openxmlformats.org/drawingml/2006/main" xmlns:r="http://schemas.openxmlformats.org/officeDocument/2006/relationships" xmlns:p="http://schemas.openxmlformats.org/presentationml/2006/main">
  <p:tag name="OTLMARKERSHAPE" val="OTL"/>
</p:tagLst>
</file>

<file path=ppt/tags/tag9.xml><?xml version="1.0" encoding="utf-8"?>
<p:tagLst xmlns:a="http://schemas.openxmlformats.org/drawingml/2006/main" xmlns:r="http://schemas.openxmlformats.org/officeDocument/2006/relationships" xmlns:p="http://schemas.openxmlformats.org/presentationml/2006/main">
  <p:tag name="OTLMARKERSHAPE" val="OTL"/>
</p:tagLst>
</file>

<file path=ppt/theme/theme1.xml><?xml version="1.0" encoding="utf-8"?>
<a:theme xmlns:a="http://schemas.openxmlformats.org/drawingml/2006/main" name="Gower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1498</TotalTime>
  <Words>477</Words>
  <Application>Microsoft Office PowerPoint</Application>
  <PresentationFormat>화면 슬라이드 쇼(16:9)</PresentationFormat>
  <Paragraphs>100</Paragraphs>
  <Slides>8</Slides>
  <Notes>7</Notes>
  <HiddenSlides>0</HiddenSlides>
  <MMClips>0</MMClips>
  <ScaleCrop>false</ScaleCrop>
  <HeadingPairs>
    <vt:vector size="6" baseType="variant">
      <vt:variant>
        <vt:lpstr>사용한 글꼴</vt:lpstr>
      </vt:variant>
      <vt:variant>
        <vt:i4>6</vt:i4>
      </vt:variant>
      <vt:variant>
        <vt:lpstr>테마</vt:lpstr>
      </vt:variant>
      <vt:variant>
        <vt:i4>1</vt:i4>
      </vt:variant>
      <vt:variant>
        <vt:lpstr>슬라이드 제목</vt:lpstr>
      </vt:variant>
      <vt:variant>
        <vt:i4>8</vt:i4>
      </vt:variant>
    </vt:vector>
  </HeadingPairs>
  <TitlesOfParts>
    <vt:vector size="15" baseType="lpstr">
      <vt:lpstr>Poppins Light</vt:lpstr>
      <vt:lpstr>Poppins</vt:lpstr>
      <vt:lpstr>Muli Light</vt:lpstr>
      <vt:lpstr>Calibri Light</vt:lpstr>
      <vt:lpstr>Arial</vt:lpstr>
      <vt:lpstr>Calibri</vt:lpstr>
      <vt:lpstr>Gower template</vt:lpstr>
      <vt:lpstr>Capstone Design Proposal Presentation </vt:lpstr>
      <vt:lpstr>Hello!</vt:lpstr>
      <vt:lpstr>Meet the Team</vt:lpstr>
      <vt:lpstr>Introductions</vt:lpstr>
      <vt:lpstr>Motivations</vt:lpstr>
      <vt:lpstr>Goals</vt:lpstr>
      <vt:lpstr>PowerPoint 프레젠테이션</vt:lpstr>
      <vt:lpstr>PowerPoint 프레젠테이션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Capstone Design Proposal Presentation </dc:title>
  <cp:lastModifiedBy>HYUNJAE LEE</cp:lastModifiedBy>
  <cp:revision>27</cp:revision>
  <dcterms:modified xsi:type="dcterms:W3CDTF">2019-03-10T13:54:09Z</dcterms:modified>
</cp:coreProperties>
</file>